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11" r:id="rId2"/>
  </p:sldMasterIdLst>
  <p:sldIdLst>
    <p:sldId id="256" r:id="rId3"/>
    <p:sldId id="257" r:id="rId4"/>
    <p:sldId id="263" r:id="rId5"/>
    <p:sldId id="258" r:id="rId6"/>
    <p:sldId id="259" r:id="rId7"/>
    <p:sldId id="264" r:id="rId8"/>
    <p:sldId id="262" r:id="rId9"/>
    <p:sldId id="261" r:id="rId10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6/11/relationships/changesInfo" Target="changesInfos/changesInfo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is Taylor" userId="f6f20823-7d5f-4176-a928-74bb03618d1d" providerId="ADAL" clId="{3C02587F-8BD5-499C-9272-98D8BE434E41}"/>
    <pc:docChg chg="custSel addSld delSld modSld sldOrd">
      <pc:chgData name="Charis Taylor" userId="f6f20823-7d5f-4176-a928-74bb03618d1d" providerId="ADAL" clId="{3C02587F-8BD5-499C-9272-98D8BE434E41}" dt="2021-10-06T12:49:14.263" v="294" actId="1076"/>
      <pc:docMkLst>
        <pc:docMk/>
      </pc:docMkLst>
      <pc:sldChg chg="modSp">
        <pc:chgData name="Charis Taylor" userId="f6f20823-7d5f-4176-a928-74bb03618d1d" providerId="ADAL" clId="{3C02587F-8BD5-499C-9272-98D8BE434E41}" dt="2021-10-06T12:40:33.043" v="31" actId="20577"/>
        <pc:sldMkLst>
          <pc:docMk/>
          <pc:sldMk cId="1403569131" sldId="261"/>
        </pc:sldMkLst>
        <pc:spChg chg="mod">
          <ac:chgData name="Charis Taylor" userId="f6f20823-7d5f-4176-a928-74bb03618d1d" providerId="ADAL" clId="{3C02587F-8BD5-499C-9272-98D8BE434E41}" dt="2021-10-06T12:40:33.043" v="31" actId="20577"/>
          <ac:spMkLst>
            <pc:docMk/>
            <pc:sldMk cId="1403569131" sldId="261"/>
            <ac:spMk id="3" creationId="{26087E00-6CC0-40CB-8493-60E98928FC2B}"/>
          </ac:spMkLst>
        </pc:spChg>
      </pc:sldChg>
      <pc:sldChg chg="modSp ord">
        <pc:chgData name="Charis Taylor" userId="f6f20823-7d5f-4176-a928-74bb03618d1d" providerId="ADAL" clId="{3C02587F-8BD5-499C-9272-98D8BE434E41}" dt="2021-10-06T12:41:31.590" v="161"/>
        <pc:sldMkLst>
          <pc:docMk/>
          <pc:sldMk cId="383870996" sldId="262"/>
        </pc:sldMkLst>
        <pc:spChg chg="mod">
          <ac:chgData name="Charis Taylor" userId="f6f20823-7d5f-4176-a928-74bb03618d1d" providerId="ADAL" clId="{3C02587F-8BD5-499C-9272-98D8BE434E41}" dt="2021-10-06T12:40:44.420" v="78" actId="20577"/>
          <ac:spMkLst>
            <pc:docMk/>
            <pc:sldMk cId="383870996" sldId="262"/>
            <ac:spMk id="2" creationId="{D0F9E9FC-4BB8-485D-8AD5-699ACA81BFA4}"/>
          </ac:spMkLst>
        </pc:spChg>
        <pc:graphicFrameChg chg="mod modGraphic">
          <ac:chgData name="Charis Taylor" userId="f6f20823-7d5f-4176-a928-74bb03618d1d" providerId="ADAL" clId="{3C02587F-8BD5-499C-9272-98D8BE434E41}" dt="2021-10-06T12:41:25.135" v="160" actId="20577"/>
          <ac:graphicFrameMkLst>
            <pc:docMk/>
            <pc:sldMk cId="383870996" sldId="262"/>
            <ac:graphicFrameMk id="4" creationId="{32DAB9B1-626F-4993-9BAB-19B742AD8219}"/>
          </ac:graphicFrameMkLst>
        </pc:graphicFrameChg>
      </pc:sldChg>
      <pc:sldChg chg="add del">
        <pc:chgData name="Charis Taylor" userId="f6f20823-7d5f-4176-a928-74bb03618d1d" providerId="ADAL" clId="{3C02587F-8BD5-499C-9272-98D8BE434E41}" dt="2021-10-06T12:47:27.694" v="163"/>
        <pc:sldMkLst>
          <pc:docMk/>
          <pc:sldMk cId="430763629" sldId="264"/>
        </pc:sldMkLst>
      </pc:sldChg>
      <pc:sldChg chg="addSp delSp modSp add ord">
        <pc:chgData name="Charis Taylor" userId="f6f20823-7d5f-4176-a928-74bb03618d1d" providerId="ADAL" clId="{3C02587F-8BD5-499C-9272-98D8BE434E41}" dt="2021-10-06T12:49:14.263" v="294" actId="1076"/>
        <pc:sldMkLst>
          <pc:docMk/>
          <pc:sldMk cId="2920102592" sldId="264"/>
        </pc:sldMkLst>
        <pc:spChg chg="del">
          <ac:chgData name="Charis Taylor" userId="f6f20823-7d5f-4176-a928-74bb03618d1d" providerId="ADAL" clId="{3C02587F-8BD5-499C-9272-98D8BE434E41}" dt="2021-10-06T12:47:42.028" v="166"/>
          <ac:spMkLst>
            <pc:docMk/>
            <pc:sldMk cId="2920102592" sldId="264"/>
            <ac:spMk id="2" creationId="{CA8446ED-B113-4DD4-BA85-9A39591D5FF3}"/>
          </ac:spMkLst>
        </pc:spChg>
        <pc:spChg chg="del">
          <ac:chgData name="Charis Taylor" userId="f6f20823-7d5f-4176-a928-74bb03618d1d" providerId="ADAL" clId="{3C02587F-8BD5-499C-9272-98D8BE434E41}" dt="2021-10-06T12:47:42.028" v="166"/>
          <ac:spMkLst>
            <pc:docMk/>
            <pc:sldMk cId="2920102592" sldId="264"/>
            <ac:spMk id="3" creationId="{45A9DACF-E459-41B3-903F-12B27D8D00E6}"/>
          </ac:spMkLst>
        </pc:spChg>
        <pc:spChg chg="add mod">
          <ac:chgData name="Charis Taylor" userId="f6f20823-7d5f-4176-a928-74bb03618d1d" providerId="ADAL" clId="{3C02587F-8BD5-499C-9272-98D8BE434E41}" dt="2021-10-06T12:49:14.263" v="294" actId="1076"/>
          <ac:spMkLst>
            <pc:docMk/>
            <pc:sldMk cId="2920102592" sldId="264"/>
            <ac:spMk id="4" creationId="{A6D32413-2862-4A0F-9318-D6C434259FC3}"/>
          </ac:spMkLst>
        </pc:spChg>
        <pc:spChg chg="add mod">
          <ac:chgData name="Charis Taylor" userId="f6f20823-7d5f-4176-a928-74bb03618d1d" providerId="ADAL" clId="{3C02587F-8BD5-499C-9272-98D8BE434E41}" dt="2021-10-06T12:48:28.206" v="285" actId="20577"/>
          <ac:spMkLst>
            <pc:docMk/>
            <pc:sldMk cId="2920102592" sldId="264"/>
            <ac:spMk id="5" creationId="{BEE8C2F3-F0D2-41DD-9850-7924690FCB6F}"/>
          </ac:spMkLst>
        </pc:spChg>
        <pc:spChg chg="mod">
          <ac:chgData name="Charis Taylor" userId="f6f20823-7d5f-4176-a928-74bb03618d1d" providerId="ADAL" clId="{3C02587F-8BD5-499C-9272-98D8BE434E41}" dt="2021-10-06T12:49:05.210" v="292" actId="20577"/>
          <ac:spMkLst>
            <pc:docMk/>
            <pc:sldMk cId="2920102592" sldId="264"/>
            <ac:spMk id="8" creationId="{558A35C4-2524-4725-A1FE-D263F531ECB1}"/>
          </ac:spMkLst>
        </pc:spChg>
        <pc:spChg chg="mod">
          <ac:chgData name="Charis Taylor" userId="f6f20823-7d5f-4176-a928-74bb03618d1d" providerId="ADAL" clId="{3C02587F-8BD5-499C-9272-98D8BE434E41}" dt="2021-10-06T12:49:02.669" v="291" actId="20577"/>
          <ac:spMkLst>
            <pc:docMk/>
            <pc:sldMk cId="2920102592" sldId="264"/>
            <ac:spMk id="9" creationId="{5CF7CE2A-FC9E-4608-AA29-14EFEBFD1719}"/>
          </ac:spMkLst>
        </pc:spChg>
        <pc:grpChg chg="add del mod">
          <ac:chgData name="Charis Taylor" userId="f6f20823-7d5f-4176-a928-74bb03618d1d" providerId="ADAL" clId="{3C02587F-8BD5-499C-9272-98D8BE434E41}" dt="2021-10-06T12:49:08.544" v="293" actId="478"/>
          <ac:grpSpMkLst>
            <pc:docMk/>
            <pc:sldMk cId="2920102592" sldId="264"/>
            <ac:grpSpMk id="6" creationId="{46F1DE87-154D-4A46-942E-AA9CEB44121C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6A35EAA-ED80-4FF1-942C-82B1D483AF60}"/>
              </a:ext>
            </a:extLst>
          </p:cNvPr>
          <p:cNvSpPr/>
          <p:nvPr/>
        </p:nvSpPr>
        <p:spPr>
          <a:xfrm rot="21133683" flipH="1">
            <a:off x="977627" y="481134"/>
            <a:ext cx="9378187" cy="5238589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7734 w 1248446"/>
              <a:gd name="connsiteY6" fmla="*/ 751246 h 873038"/>
              <a:gd name="connsiteX7" fmla="*/ 628618 w 1248446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49939"/>
              <a:gd name="connsiteY0" fmla="*/ 873038 h 873038"/>
              <a:gd name="connsiteX1" fmla="*/ 828272 w 1249939"/>
              <a:gd name="connsiteY1" fmla="*/ 793767 h 873038"/>
              <a:gd name="connsiteX2" fmla="*/ 1187078 w 1249939"/>
              <a:gd name="connsiteY2" fmla="*/ 630341 h 873038"/>
              <a:gd name="connsiteX3" fmla="*/ 1186031 w 1249939"/>
              <a:gd name="connsiteY3" fmla="*/ 192762 h 873038"/>
              <a:gd name="connsiteX4" fmla="*/ 466703 w 1249939"/>
              <a:gd name="connsiteY4" fmla="*/ 32456 h 873038"/>
              <a:gd name="connsiteX5" fmla="*/ 14551 w 1249939"/>
              <a:gd name="connsiteY5" fmla="*/ 595193 h 873038"/>
              <a:gd name="connsiteX6" fmla="*/ 554983 w 1249939"/>
              <a:gd name="connsiteY6" fmla="*/ 751246 h 873038"/>
              <a:gd name="connsiteX7" fmla="*/ 635867 w 1249939"/>
              <a:gd name="connsiteY7" fmla="*/ 873038 h 873038"/>
              <a:gd name="connsiteX0" fmla="*/ 615218 w 1229290"/>
              <a:gd name="connsiteY0" fmla="*/ 861281 h 861281"/>
              <a:gd name="connsiteX1" fmla="*/ 807623 w 1229290"/>
              <a:gd name="connsiteY1" fmla="*/ 782010 h 861281"/>
              <a:gd name="connsiteX2" fmla="*/ 1166429 w 1229290"/>
              <a:gd name="connsiteY2" fmla="*/ 618584 h 861281"/>
              <a:gd name="connsiteX3" fmla="*/ 1165382 w 1229290"/>
              <a:gd name="connsiteY3" fmla="*/ 181005 h 861281"/>
              <a:gd name="connsiteX4" fmla="*/ 446054 w 1229290"/>
              <a:gd name="connsiteY4" fmla="*/ 20699 h 861281"/>
              <a:gd name="connsiteX5" fmla="*/ 5663 w 1229290"/>
              <a:gd name="connsiteY5" fmla="*/ 576828 h 861281"/>
              <a:gd name="connsiteX6" fmla="*/ 534334 w 1229290"/>
              <a:gd name="connsiteY6" fmla="*/ 739489 h 861281"/>
              <a:gd name="connsiteX7" fmla="*/ 615218 w 1229290"/>
              <a:gd name="connsiteY7" fmla="*/ 861281 h 861281"/>
              <a:gd name="connsiteX0" fmla="*/ 619617 w 1233689"/>
              <a:gd name="connsiteY0" fmla="*/ 861281 h 861281"/>
              <a:gd name="connsiteX1" fmla="*/ 812022 w 1233689"/>
              <a:gd name="connsiteY1" fmla="*/ 782010 h 861281"/>
              <a:gd name="connsiteX2" fmla="*/ 1170828 w 1233689"/>
              <a:gd name="connsiteY2" fmla="*/ 618584 h 861281"/>
              <a:gd name="connsiteX3" fmla="*/ 1169781 w 1233689"/>
              <a:gd name="connsiteY3" fmla="*/ 181005 h 861281"/>
              <a:gd name="connsiteX4" fmla="*/ 450453 w 1233689"/>
              <a:gd name="connsiteY4" fmla="*/ 20699 h 861281"/>
              <a:gd name="connsiteX5" fmla="*/ 10062 w 1233689"/>
              <a:gd name="connsiteY5" fmla="*/ 576828 h 861281"/>
              <a:gd name="connsiteX6" fmla="*/ 538733 w 1233689"/>
              <a:gd name="connsiteY6" fmla="*/ 739489 h 861281"/>
              <a:gd name="connsiteX7" fmla="*/ 619617 w 1233689"/>
              <a:gd name="connsiteY7" fmla="*/ 861281 h 861281"/>
              <a:gd name="connsiteX0" fmla="*/ 619579 w 1239236"/>
              <a:gd name="connsiteY0" fmla="*/ 863398 h 863398"/>
              <a:gd name="connsiteX1" fmla="*/ 811984 w 1239236"/>
              <a:gd name="connsiteY1" fmla="*/ 784127 h 863398"/>
              <a:gd name="connsiteX2" fmla="*/ 1170790 w 1239236"/>
              <a:gd name="connsiteY2" fmla="*/ 620701 h 863398"/>
              <a:gd name="connsiteX3" fmla="*/ 1169743 w 1239236"/>
              <a:gd name="connsiteY3" fmla="*/ 183122 h 863398"/>
              <a:gd name="connsiteX4" fmla="*/ 451887 w 1239236"/>
              <a:gd name="connsiteY4" fmla="*/ 17855 h 863398"/>
              <a:gd name="connsiteX5" fmla="*/ 10024 w 1239236"/>
              <a:gd name="connsiteY5" fmla="*/ 578945 h 863398"/>
              <a:gd name="connsiteX6" fmla="*/ 538695 w 1239236"/>
              <a:gd name="connsiteY6" fmla="*/ 741606 h 863398"/>
              <a:gd name="connsiteX7" fmla="*/ 619579 w 1239236"/>
              <a:gd name="connsiteY7" fmla="*/ 863398 h 863398"/>
              <a:gd name="connsiteX0" fmla="*/ 623569 w 1243226"/>
              <a:gd name="connsiteY0" fmla="*/ 870437 h 870437"/>
              <a:gd name="connsiteX1" fmla="*/ 815974 w 1243226"/>
              <a:gd name="connsiteY1" fmla="*/ 791166 h 870437"/>
              <a:gd name="connsiteX2" fmla="*/ 1174780 w 1243226"/>
              <a:gd name="connsiteY2" fmla="*/ 627740 h 870437"/>
              <a:gd name="connsiteX3" fmla="*/ 1173733 w 1243226"/>
              <a:gd name="connsiteY3" fmla="*/ 190161 h 870437"/>
              <a:gd name="connsiteX4" fmla="*/ 455877 w 1243226"/>
              <a:gd name="connsiteY4" fmla="*/ 24894 h 870437"/>
              <a:gd name="connsiteX5" fmla="*/ 14014 w 1243226"/>
              <a:gd name="connsiteY5" fmla="*/ 585984 h 870437"/>
              <a:gd name="connsiteX6" fmla="*/ 542685 w 1243226"/>
              <a:gd name="connsiteY6" fmla="*/ 748645 h 870437"/>
              <a:gd name="connsiteX7" fmla="*/ 623569 w 1243226"/>
              <a:gd name="connsiteY7" fmla="*/ 870437 h 870437"/>
              <a:gd name="connsiteX0" fmla="*/ 624861 w 1244518"/>
              <a:gd name="connsiteY0" fmla="*/ 869274 h 869274"/>
              <a:gd name="connsiteX1" fmla="*/ 817266 w 1244518"/>
              <a:gd name="connsiteY1" fmla="*/ 790003 h 869274"/>
              <a:gd name="connsiteX2" fmla="*/ 1176072 w 1244518"/>
              <a:gd name="connsiteY2" fmla="*/ 626577 h 869274"/>
              <a:gd name="connsiteX3" fmla="*/ 1175025 w 1244518"/>
              <a:gd name="connsiteY3" fmla="*/ 188998 h 869274"/>
              <a:gd name="connsiteX4" fmla="*/ 457169 w 1244518"/>
              <a:gd name="connsiteY4" fmla="*/ 23731 h 869274"/>
              <a:gd name="connsiteX5" fmla="*/ 15306 w 1244518"/>
              <a:gd name="connsiteY5" fmla="*/ 584821 h 869274"/>
              <a:gd name="connsiteX6" fmla="*/ 543977 w 1244518"/>
              <a:gd name="connsiteY6" fmla="*/ 747482 h 869274"/>
              <a:gd name="connsiteX7" fmla="*/ 624861 w 1244518"/>
              <a:gd name="connsiteY7" fmla="*/ 869274 h 869274"/>
              <a:gd name="connsiteX0" fmla="*/ 619558 w 1235941"/>
              <a:gd name="connsiteY0" fmla="*/ 867295 h 867295"/>
              <a:gd name="connsiteX1" fmla="*/ 811963 w 1235941"/>
              <a:gd name="connsiteY1" fmla="*/ 788024 h 867295"/>
              <a:gd name="connsiteX2" fmla="*/ 1170769 w 1235941"/>
              <a:gd name="connsiteY2" fmla="*/ 624598 h 867295"/>
              <a:gd name="connsiteX3" fmla="*/ 1164738 w 1235941"/>
              <a:gd name="connsiteY3" fmla="*/ 164190 h 867295"/>
              <a:gd name="connsiteX4" fmla="*/ 451866 w 1235941"/>
              <a:gd name="connsiteY4" fmla="*/ 21752 h 867295"/>
              <a:gd name="connsiteX5" fmla="*/ 10003 w 1235941"/>
              <a:gd name="connsiteY5" fmla="*/ 582842 h 867295"/>
              <a:gd name="connsiteX6" fmla="*/ 538674 w 1235941"/>
              <a:gd name="connsiteY6" fmla="*/ 745503 h 867295"/>
              <a:gd name="connsiteX7" fmla="*/ 619558 w 1235941"/>
              <a:gd name="connsiteY7" fmla="*/ 867295 h 867295"/>
              <a:gd name="connsiteX0" fmla="*/ 622435 w 1238818"/>
              <a:gd name="connsiteY0" fmla="*/ 868328 h 868328"/>
              <a:gd name="connsiteX1" fmla="*/ 814840 w 1238818"/>
              <a:gd name="connsiteY1" fmla="*/ 789057 h 868328"/>
              <a:gd name="connsiteX2" fmla="*/ 1173646 w 1238818"/>
              <a:gd name="connsiteY2" fmla="*/ 625631 h 868328"/>
              <a:gd name="connsiteX3" fmla="*/ 1167615 w 1238818"/>
              <a:gd name="connsiteY3" fmla="*/ 165223 h 868328"/>
              <a:gd name="connsiteX4" fmla="*/ 454743 w 1238818"/>
              <a:gd name="connsiteY4" fmla="*/ 22785 h 868328"/>
              <a:gd name="connsiteX5" fmla="*/ 12880 w 1238818"/>
              <a:gd name="connsiteY5" fmla="*/ 583875 h 868328"/>
              <a:gd name="connsiteX6" fmla="*/ 541551 w 1238818"/>
              <a:gd name="connsiteY6" fmla="*/ 746536 h 868328"/>
              <a:gd name="connsiteX7" fmla="*/ 622435 w 1238818"/>
              <a:gd name="connsiteY7" fmla="*/ 868328 h 868328"/>
              <a:gd name="connsiteX0" fmla="*/ 618931 w 1201319"/>
              <a:gd name="connsiteY0" fmla="*/ 879992 h 879992"/>
              <a:gd name="connsiteX1" fmla="*/ 811336 w 1201319"/>
              <a:gd name="connsiteY1" fmla="*/ 800721 h 879992"/>
              <a:gd name="connsiteX2" fmla="*/ 1170142 w 1201319"/>
              <a:gd name="connsiteY2" fmla="*/ 637295 h 879992"/>
              <a:gd name="connsiteX3" fmla="*/ 1164111 w 1201319"/>
              <a:gd name="connsiteY3" fmla="*/ 176887 h 879992"/>
              <a:gd name="connsiteX4" fmla="*/ 1005959 w 1201319"/>
              <a:gd name="connsiteY4" fmla="*/ 73552 h 879992"/>
              <a:gd name="connsiteX5" fmla="*/ 451239 w 1201319"/>
              <a:gd name="connsiteY5" fmla="*/ 34449 h 879992"/>
              <a:gd name="connsiteX6" fmla="*/ 9376 w 1201319"/>
              <a:gd name="connsiteY6" fmla="*/ 595539 h 879992"/>
              <a:gd name="connsiteX7" fmla="*/ 538047 w 1201319"/>
              <a:gd name="connsiteY7" fmla="*/ 758200 h 879992"/>
              <a:gd name="connsiteX8" fmla="*/ 618931 w 1201319"/>
              <a:gd name="connsiteY8" fmla="*/ 879992 h 879992"/>
              <a:gd name="connsiteX0" fmla="*/ 618931 w 1214866"/>
              <a:gd name="connsiteY0" fmla="*/ 879992 h 879992"/>
              <a:gd name="connsiteX1" fmla="*/ 811336 w 1214866"/>
              <a:gd name="connsiteY1" fmla="*/ 800721 h 879992"/>
              <a:gd name="connsiteX2" fmla="*/ 1170142 w 1214866"/>
              <a:gd name="connsiteY2" fmla="*/ 637295 h 879992"/>
              <a:gd name="connsiteX3" fmla="*/ 1164111 w 1214866"/>
              <a:gd name="connsiteY3" fmla="*/ 176887 h 879992"/>
              <a:gd name="connsiteX4" fmla="*/ 1005959 w 1214866"/>
              <a:gd name="connsiteY4" fmla="*/ 73552 h 879992"/>
              <a:gd name="connsiteX5" fmla="*/ 451239 w 1214866"/>
              <a:gd name="connsiteY5" fmla="*/ 34449 h 879992"/>
              <a:gd name="connsiteX6" fmla="*/ 9376 w 1214866"/>
              <a:gd name="connsiteY6" fmla="*/ 595539 h 879992"/>
              <a:gd name="connsiteX7" fmla="*/ 538047 w 1214866"/>
              <a:gd name="connsiteY7" fmla="*/ 758200 h 879992"/>
              <a:gd name="connsiteX8" fmla="*/ 618931 w 1214866"/>
              <a:gd name="connsiteY8" fmla="*/ 879992 h 879992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20039 w 1203184"/>
              <a:gd name="connsiteY0" fmla="*/ 874240 h 874240"/>
              <a:gd name="connsiteX1" fmla="*/ 812444 w 1203184"/>
              <a:gd name="connsiteY1" fmla="*/ 794969 h 874240"/>
              <a:gd name="connsiteX2" fmla="*/ 1171250 w 1203184"/>
              <a:gd name="connsiteY2" fmla="*/ 631543 h 874240"/>
              <a:gd name="connsiteX3" fmla="*/ 1165219 w 1203184"/>
              <a:gd name="connsiteY3" fmla="*/ 171135 h 874240"/>
              <a:gd name="connsiteX4" fmla="*/ 990916 w 1203184"/>
              <a:gd name="connsiteY4" fmla="*/ 39669 h 874240"/>
              <a:gd name="connsiteX5" fmla="*/ 406775 w 1203184"/>
              <a:gd name="connsiteY5" fmla="*/ 50168 h 874240"/>
              <a:gd name="connsiteX6" fmla="*/ 10484 w 1203184"/>
              <a:gd name="connsiteY6" fmla="*/ 589787 h 874240"/>
              <a:gd name="connsiteX7" fmla="*/ 539155 w 1203184"/>
              <a:gd name="connsiteY7" fmla="*/ 752448 h 874240"/>
              <a:gd name="connsiteX8" fmla="*/ 620039 w 1203184"/>
              <a:gd name="connsiteY8" fmla="*/ 874240 h 874240"/>
              <a:gd name="connsiteX0" fmla="*/ 620213 w 1203358"/>
              <a:gd name="connsiteY0" fmla="*/ 867642 h 867642"/>
              <a:gd name="connsiteX1" fmla="*/ 812618 w 1203358"/>
              <a:gd name="connsiteY1" fmla="*/ 788371 h 867642"/>
              <a:gd name="connsiteX2" fmla="*/ 1171424 w 1203358"/>
              <a:gd name="connsiteY2" fmla="*/ 624945 h 867642"/>
              <a:gd name="connsiteX3" fmla="*/ 1165393 w 1203358"/>
              <a:gd name="connsiteY3" fmla="*/ 164537 h 867642"/>
              <a:gd name="connsiteX4" fmla="*/ 991090 w 1203358"/>
              <a:gd name="connsiteY4" fmla="*/ 33071 h 867642"/>
              <a:gd name="connsiteX5" fmla="*/ 406949 w 1203358"/>
              <a:gd name="connsiteY5" fmla="*/ 43570 h 867642"/>
              <a:gd name="connsiteX6" fmla="*/ 10658 w 1203358"/>
              <a:gd name="connsiteY6" fmla="*/ 583189 h 867642"/>
              <a:gd name="connsiteX7" fmla="*/ 539329 w 1203358"/>
              <a:gd name="connsiteY7" fmla="*/ 745850 h 867642"/>
              <a:gd name="connsiteX8" fmla="*/ 620213 w 1203358"/>
              <a:gd name="connsiteY8" fmla="*/ 867642 h 867642"/>
              <a:gd name="connsiteX0" fmla="*/ 621220 w 1204365"/>
              <a:gd name="connsiteY0" fmla="*/ 864871 h 864871"/>
              <a:gd name="connsiteX1" fmla="*/ 813625 w 1204365"/>
              <a:gd name="connsiteY1" fmla="*/ 785600 h 864871"/>
              <a:gd name="connsiteX2" fmla="*/ 1172431 w 1204365"/>
              <a:gd name="connsiteY2" fmla="*/ 622174 h 864871"/>
              <a:gd name="connsiteX3" fmla="*/ 1166400 w 1204365"/>
              <a:gd name="connsiteY3" fmla="*/ 161766 h 864871"/>
              <a:gd name="connsiteX4" fmla="*/ 992097 w 1204365"/>
              <a:gd name="connsiteY4" fmla="*/ 30300 h 864871"/>
              <a:gd name="connsiteX5" fmla="*/ 407956 w 1204365"/>
              <a:gd name="connsiteY5" fmla="*/ 40799 h 864871"/>
              <a:gd name="connsiteX6" fmla="*/ 11665 w 1204365"/>
              <a:gd name="connsiteY6" fmla="*/ 580418 h 864871"/>
              <a:gd name="connsiteX7" fmla="*/ 540336 w 1204365"/>
              <a:gd name="connsiteY7" fmla="*/ 743079 h 864871"/>
              <a:gd name="connsiteX8" fmla="*/ 621220 w 1204365"/>
              <a:gd name="connsiteY8" fmla="*/ 864871 h 864871"/>
              <a:gd name="connsiteX0" fmla="*/ 619935 w 1204190"/>
              <a:gd name="connsiteY0" fmla="*/ 873669 h 873669"/>
              <a:gd name="connsiteX1" fmla="*/ 812340 w 1204190"/>
              <a:gd name="connsiteY1" fmla="*/ 794398 h 873669"/>
              <a:gd name="connsiteX2" fmla="*/ 1171146 w 1204190"/>
              <a:gd name="connsiteY2" fmla="*/ 630972 h 873669"/>
              <a:gd name="connsiteX3" fmla="*/ 1165115 w 1204190"/>
              <a:gd name="connsiteY3" fmla="*/ 170564 h 873669"/>
              <a:gd name="connsiteX4" fmla="*/ 967884 w 1204190"/>
              <a:gd name="connsiteY4" fmla="*/ 40405 h 873669"/>
              <a:gd name="connsiteX5" fmla="*/ 406671 w 1204190"/>
              <a:gd name="connsiteY5" fmla="*/ 49597 h 873669"/>
              <a:gd name="connsiteX6" fmla="*/ 10380 w 1204190"/>
              <a:gd name="connsiteY6" fmla="*/ 589216 h 873669"/>
              <a:gd name="connsiteX7" fmla="*/ 539051 w 1204190"/>
              <a:gd name="connsiteY7" fmla="*/ 751877 h 873669"/>
              <a:gd name="connsiteX8" fmla="*/ 619935 w 1204190"/>
              <a:gd name="connsiteY8" fmla="*/ 873669 h 873669"/>
              <a:gd name="connsiteX0" fmla="*/ 628446 w 1212701"/>
              <a:gd name="connsiteY0" fmla="*/ 842371 h 842371"/>
              <a:gd name="connsiteX1" fmla="*/ 820851 w 1212701"/>
              <a:gd name="connsiteY1" fmla="*/ 763100 h 842371"/>
              <a:gd name="connsiteX2" fmla="*/ 1179657 w 1212701"/>
              <a:gd name="connsiteY2" fmla="*/ 599674 h 842371"/>
              <a:gd name="connsiteX3" fmla="*/ 1173626 w 1212701"/>
              <a:gd name="connsiteY3" fmla="*/ 139266 h 842371"/>
              <a:gd name="connsiteX4" fmla="*/ 976395 w 1212701"/>
              <a:gd name="connsiteY4" fmla="*/ 9107 h 842371"/>
              <a:gd name="connsiteX5" fmla="*/ 246714 w 1212701"/>
              <a:gd name="connsiteY5" fmla="*/ 97247 h 842371"/>
              <a:gd name="connsiteX6" fmla="*/ 18891 w 1212701"/>
              <a:gd name="connsiteY6" fmla="*/ 557918 h 842371"/>
              <a:gd name="connsiteX7" fmla="*/ 547562 w 1212701"/>
              <a:gd name="connsiteY7" fmla="*/ 720579 h 842371"/>
              <a:gd name="connsiteX8" fmla="*/ 628446 w 1212701"/>
              <a:gd name="connsiteY8" fmla="*/ 842371 h 842371"/>
              <a:gd name="connsiteX0" fmla="*/ 628446 w 1211895"/>
              <a:gd name="connsiteY0" fmla="*/ 842371 h 842371"/>
              <a:gd name="connsiteX1" fmla="*/ 820851 w 1211895"/>
              <a:gd name="connsiteY1" fmla="*/ 763100 h 842371"/>
              <a:gd name="connsiteX2" fmla="*/ 1178477 w 1211895"/>
              <a:gd name="connsiteY2" fmla="*/ 606951 h 842371"/>
              <a:gd name="connsiteX3" fmla="*/ 1173626 w 1211895"/>
              <a:gd name="connsiteY3" fmla="*/ 139266 h 842371"/>
              <a:gd name="connsiteX4" fmla="*/ 976395 w 1211895"/>
              <a:gd name="connsiteY4" fmla="*/ 9107 h 842371"/>
              <a:gd name="connsiteX5" fmla="*/ 246714 w 1211895"/>
              <a:gd name="connsiteY5" fmla="*/ 97247 h 842371"/>
              <a:gd name="connsiteX6" fmla="*/ 18891 w 1211895"/>
              <a:gd name="connsiteY6" fmla="*/ 557918 h 842371"/>
              <a:gd name="connsiteX7" fmla="*/ 547562 w 1211895"/>
              <a:gd name="connsiteY7" fmla="*/ 720579 h 842371"/>
              <a:gd name="connsiteX8" fmla="*/ 628446 w 1211895"/>
              <a:gd name="connsiteY8" fmla="*/ 842371 h 842371"/>
              <a:gd name="connsiteX0" fmla="*/ 628446 w 1218918"/>
              <a:gd name="connsiteY0" fmla="*/ 842371 h 842371"/>
              <a:gd name="connsiteX1" fmla="*/ 820851 w 1218918"/>
              <a:gd name="connsiteY1" fmla="*/ 763100 h 842371"/>
              <a:gd name="connsiteX2" fmla="*/ 1178477 w 1218918"/>
              <a:gd name="connsiteY2" fmla="*/ 606951 h 842371"/>
              <a:gd name="connsiteX3" fmla="*/ 1173626 w 1218918"/>
              <a:gd name="connsiteY3" fmla="*/ 139266 h 842371"/>
              <a:gd name="connsiteX4" fmla="*/ 976395 w 1218918"/>
              <a:gd name="connsiteY4" fmla="*/ 9107 h 842371"/>
              <a:gd name="connsiteX5" fmla="*/ 246714 w 1218918"/>
              <a:gd name="connsiteY5" fmla="*/ 97247 h 842371"/>
              <a:gd name="connsiteX6" fmla="*/ 18891 w 1218918"/>
              <a:gd name="connsiteY6" fmla="*/ 557918 h 842371"/>
              <a:gd name="connsiteX7" fmla="*/ 547562 w 1218918"/>
              <a:gd name="connsiteY7" fmla="*/ 720579 h 842371"/>
              <a:gd name="connsiteX8" fmla="*/ 628446 w 1218918"/>
              <a:gd name="connsiteY8" fmla="*/ 842371 h 842371"/>
              <a:gd name="connsiteX0" fmla="*/ 628446 w 1223727"/>
              <a:gd name="connsiteY0" fmla="*/ 842371 h 842371"/>
              <a:gd name="connsiteX1" fmla="*/ 820851 w 1223727"/>
              <a:gd name="connsiteY1" fmla="*/ 763100 h 842371"/>
              <a:gd name="connsiteX2" fmla="*/ 1178477 w 1223727"/>
              <a:gd name="connsiteY2" fmla="*/ 606951 h 842371"/>
              <a:gd name="connsiteX3" fmla="*/ 1173626 w 1223727"/>
              <a:gd name="connsiteY3" fmla="*/ 139266 h 842371"/>
              <a:gd name="connsiteX4" fmla="*/ 976395 w 1223727"/>
              <a:gd name="connsiteY4" fmla="*/ 9107 h 842371"/>
              <a:gd name="connsiteX5" fmla="*/ 246714 w 1223727"/>
              <a:gd name="connsiteY5" fmla="*/ 97247 h 842371"/>
              <a:gd name="connsiteX6" fmla="*/ 18891 w 1223727"/>
              <a:gd name="connsiteY6" fmla="*/ 557918 h 842371"/>
              <a:gd name="connsiteX7" fmla="*/ 547562 w 1223727"/>
              <a:gd name="connsiteY7" fmla="*/ 720579 h 842371"/>
              <a:gd name="connsiteX8" fmla="*/ 628446 w 1223727"/>
              <a:gd name="connsiteY8" fmla="*/ 842371 h 842371"/>
              <a:gd name="connsiteX0" fmla="*/ 628446 w 1232687"/>
              <a:gd name="connsiteY0" fmla="*/ 842371 h 842371"/>
              <a:gd name="connsiteX1" fmla="*/ 820851 w 1232687"/>
              <a:gd name="connsiteY1" fmla="*/ 763100 h 842371"/>
              <a:gd name="connsiteX2" fmla="*/ 1178477 w 1232687"/>
              <a:gd name="connsiteY2" fmla="*/ 606951 h 842371"/>
              <a:gd name="connsiteX3" fmla="*/ 1188606 w 1232687"/>
              <a:gd name="connsiteY3" fmla="*/ 158133 h 842371"/>
              <a:gd name="connsiteX4" fmla="*/ 976395 w 1232687"/>
              <a:gd name="connsiteY4" fmla="*/ 9107 h 842371"/>
              <a:gd name="connsiteX5" fmla="*/ 246714 w 1232687"/>
              <a:gd name="connsiteY5" fmla="*/ 97247 h 842371"/>
              <a:gd name="connsiteX6" fmla="*/ 18891 w 1232687"/>
              <a:gd name="connsiteY6" fmla="*/ 557918 h 842371"/>
              <a:gd name="connsiteX7" fmla="*/ 547562 w 1232687"/>
              <a:gd name="connsiteY7" fmla="*/ 720579 h 842371"/>
              <a:gd name="connsiteX8" fmla="*/ 628446 w 1232687"/>
              <a:gd name="connsiteY8" fmla="*/ 842371 h 842371"/>
              <a:gd name="connsiteX0" fmla="*/ 628446 w 1238631"/>
              <a:gd name="connsiteY0" fmla="*/ 842371 h 842371"/>
              <a:gd name="connsiteX1" fmla="*/ 820851 w 1238631"/>
              <a:gd name="connsiteY1" fmla="*/ 763100 h 842371"/>
              <a:gd name="connsiteX2" fmla="*/ 1178477 w 1238631"/>
              <a:gd name="connsiteY2" fmla="*/ 606951 h 842371"/>
              <a:gd name="connsiteX3" fmla="*/ 1197715 w 1238631"/>
              <a:gd name="connsiteY3" fmla="*/ 163763 h 842371"/>
              <a:gd name="connsiteX4" fmla="*/ 976395 w 1238631"/>
              <a:gd name="connsiteY4" fmla="*/ 9107 h 842371"/>
              <a:gd name="connsiteX5" fmla="*/ 246714 w 1238631"/>
              <a:gd name="connsiteY5" fmla="*/ 97247 h 842371"/>
              <a:gd name="connsiteX6" fmla="*/ 18891 w 1238631"/>
              <a:gd name="connsiteY6" fmla="*/ 557918 h 842371"/>
              <a:gd name="connsiteX7" fmla="*/ 547562 w 1238631"/>
              <a:gd name="connsiteY7" fmla="*/ 720579 h 842371"/>
              <a:gd name="connsiteX8" fmla="*/ 628446 w 1238631"/>
              <a:gd name="connsiteY8" fmla="*/ 842371 h 842371"/>
              <a:gd name="connsiteX0" fmla="*/ 632386 w 1242571"/>
              <a:gd name="connsiteY0" fmla="*/ 846766 h 846766"/>
              <a:gd name="connsiteX1" fmla="*/ 824791 w 1242571"/>
              <a:gd name="connsiteY1" fmla="*/ 767495 h 846766"/>
              <a:gd name="connsiteX2" fmla="*/ 1182417 w 1242571"/>
              <a:gd name="connsiteY2" fmla="*/ 611346 h 846766"/>
              <a:gd name="connsiteX3" fmla="*/ 1201655 w 1242571"/>
              <a:gd name="connsiteY3" fmla="*/ 168158 h 846766"/>
              <a:gd name="connsiteX4" fmla="*/ 980335 w 1242571"/>
              <a:gd name="connsiteY4" fmla="*/ 13502 h 846766"/>
              <a:gd name="connsiteX5" fmla="*/ 250654 w 1242571"/>
              <a:gd name="connsiteY5" fmla="*/ 101642 h 846766"/>
              <a:gd name="connsiteX6" fmla="*/ 22831 w 1242571"/>
              <a:gd name="connsiteY6" fmla="*/ 562313 h 846766"/>
              <a:gd name="connsiteX7" fmla="*/ 551502 w 1242571"/>
              <a:gd name="connsiteY7" fmla="*/ 724974 h 846766"/>
              <a:gd name="connsiteX8" fmla="*/ 632386 w 1242571"/>
              <a:gd name="connsiteY8" fmla="*/ 846766 h 846766"/>
              <a:gd name="connsiteX0" fmla="*/ 633056 w 1243241"/>
              <a:gd name="connsiteY0" fmla="*/ 846832 h 846832"/>
              <a:gd name="connsiteX1" fmla="*/ 825461 w 1243241"/>
              <a:gd name="connsiteY1" fmla="*/ 767561 h 846832"/>
              <a:gd name="connsiteX2" fmla="*/ 1183087 w 1243241"/>
              <a:gd name="connsiteY2" fmla="*/ 611412 h 846832"/>
              <a:gd name="connsiteX3" fmla="*/ 1202325 w 1243241"/>
              <a:gd name="connsiteY3" fmla="*/ 168224 h 846832"/>
              <a:gd name="connsiteX4" fmla="*/ 981005 w 1243241"/>
              <a:gd name="connsiteY4" fmla="*/ 13568 h 846832"/>
              <a:gd name="connsiteX5" fmla="*/ 245994 w 1243241"/>
              <a:gd name="connsiteY5" fmla="*/ 86692 h 846832"/>
              <a:gd name="connsiteX6" fmla="*/ 23501 w 1243241"/>
              <a:gd name="connsiteY6" fmla="*/ 562379 h 846832"/>
              <a:gd name="connsiteX7" fmla="*/ 552172 w 1243241"/>
              <a:gd name="connsiteY7" fmla="*/ 725040 h 846832"/>
              <a:gd name="connsiteX8" fmla="*/ 633056 w 1243241"/>
              <a:gd name="connsiteY8" fmla="*/ 846832 h 846832"/>
              <a:gd name="connsiteX0" fmla="*/ 633056 w 1243241"/>
              <a:gd name="connsiteY0" fmla="*/ 848503 h 848503"/>
              <a:gd name="connsiteX1" fmla="*/ 825461 w 1243241"/>
              <a:gd name="connsiteY1" fmla="*/ 769232 h 848503"/>
              <a:gd name="connsiteX2" fmla="*/ 1183087 w 1243241"/>
              <a:gd name="connsiteY2" fmla="*/ 613083 h 848503"/>
              <a:gd name="connsiteX3" fmla="*/ 1202325 w 1243241"/>
              <a:gd name="connsiteY3" fmla="*/ 169895 h 848503"/>
              <a:gd name="connsiteX4" fmla="*/ 981005 w 1243241"/>
              <a:gd name="connsiteY4" fmla="*/ 15239 h 848503"/>
              <a:gd name="connsiteX5" fmla="*/ 245994 w 1243241"/>
              <a:gd name="connsiteY5" fmla="*/ 88363 h 848503"/>
              <a:gd name="connsiteX6" fmla="*/ 23501 w 1243241"/>
              <a:gd name="connsiteY6" fmla="*/ 564050 h 848503"/>
              <a:gd name="connsiteX7" fmla="*/ 552172 w 1243241"/>
              <a:gd name="connsiteY7" fmla="*/ 726711 h 848503"/>
              <a:gd name="connsiteX8" fmla="*/ 633056 w 1243241"/>
              <a:gd name="connsiteY8" fmla="*/ 848503 h 848503"/>
              <a:gd name="connsiteX0" fmla="*/ 633056 w 1243241"/>
              <a:gd name="connsiteY0" fmla="*/ 852489 h 852489"/>
              <a:gd name="connsiteX1" fmla="*/ 825461 w 1243241"/>
              <a:gd name="connsiteY1" fmla="*/ 773218 h 852489"/>
              <a:gd name="connsiteX2" fmla="*/ 1183087 w 1243241"/>
              <a:gd name="connsiteY2" fmla="*/ 617069 h 852489"/>
              <a:gd name="connsiteX3" fmla="*/ 1202325 w 1243241"/>
              <a:gd name="connsiteY3" fmla="*/ 173881 h 852489"/>
              <a:gd name="connsiteX4" fmla="*/ 981005 w 1243241"/>
              <a:gd name="connsiteY4" fmla="*/ 19225 h 852489"/>
              <a:gd name="connsiteX5" fmla="*/ 245994 w 1243241"/>
              <a:gd name="connsiteY5" fmla="*/ 92349 h 852489"/>
              <a:gd name="connsiteX6" fmla="*/ 23501 w 1243241"/>
              <a:gd name="connsiteY6" fmla="*/ 568036 h 852489"/>
              <a:gd name="connsiteX7" fmla="*/ 552172 w 1243241"/>
              <a:gd name="connsiteY7" fmla="*/ 730697 h 852489"/>
              <a:gd name="connsiteX8" fmla="*/ 633056 w 1243241"/>
              <a:gd name="connsiteY8" fmla="*/ 852489 h 852489"/>
              <a:gd name="connsiteX0" fmla="*/ 633056 w 1238870"/>
              <a:gd name="connsiteY0" fmla="*/ 852489 h 852489"/>
              <a:gd name="connsiteX1" fmla="*/ 825461 w 1238870"/>
              <a:gd name="connsiteY1" fmla="*/ 773218 h 852489"/>
              <a:gd name="connsiteX2" fmla="*/ 1183087 w 1238870"/>
              <a:gd name="connsiteY2" fmla="*/ 617069 h 852489"/>
              <a:gd name="connsiteX3" fmla="*/ 1202325 w 1238870"/>
              <a:gd name="connsiteY3" fmla="*/ 173881 h 852489"/>
              <a:gd name="connsiteX4" fmla="*/ 981005 w 1238870"/>
              <a:gd name="connsiteY4" fmla="*/ 19225 h 852489"/>
              <a:gd name="connsiteX5" fmla="*/ 245994 w 1238870"/>
              <a:gd name="connsiteY5" fmla="*/ 92349 h 852489"/>
              <a:gd name="connsiteX6" fmla="*/ 23501 w 1238870"/>
              <a:gd name="connsiteY6" fmla="*/ 568036 h 852489"/>
              <a:gd name="connsiteX7" fmla="*/ 552172 w 1238870"/>
              <a:gd name="connsiteY7" fmla="*/ 730697 h 852489"/>
              <a:gd name="connsiteX8" fmla="*/ 633056 w 1238870"/>
              <a:gd name="connsiteY8" fmla="*/ 852489 h 852489"/>
              <a:gd name="connsiteX0" fmla="*/ 633056 w 1237972"/>
              <a:gd name="connsiteY0" fmla="*/ 852489 h 852489"/>
              <a:gd name="connsiteX1" fmla="*/ 825461 w 1237972"/>
              <a:gd name="connsiteY1" fmla="*/ 773218 h 852489"/>
              <a:gd name="connsiteX2" fmla="*/ 1183087 w 1237972"/>
              <a:gd name="connsiteY2" fmla="*/ 617069 h 852489"/>
              <a:gd name="connsiteX3" fmla="*/ 1202325 w 1237972"/>
              <a:gd name="connsiteY3" fmla="*/ 173881 h 852489"/>
              <a:gd name="connsiteX4" fmla="*/ 981005 w 1237972"/>
              <a:gd name="connsiteY4" fmla="*/ 19225 h 852489"/>
              <a:gd name="connsiteX5" fmla="*/ 245994 w 1237972"/>
              <a:gd name="connsiteY5" fmla="*/ 92349 h 852489"/>
              <a:gd name="connsiteX6" fmla="*/ 23501 w 1237972"/>
              <a:gd name="connsiteY6" fmla="*/ 568036 h 852489"/>
              <a:gd name="connsiteX7" fmla="*/ 552172 w 1237972"/>
              <a:gd name="connsiteY7" fmla="*/ 730697 h 852489"/>
              <a:gd name="connsiteX8" fmla="*/ 633056 w 1237972"/>
              <a:gd name="connsiteY8" fmla="*/ 852489 h 852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7972" h="852489">
                <a:moveTo>
                  <a:pt x="633056" y="852489"/>
                </a:moveTo>
                <a:cubicBezTo>
                  <a:pt x="716495" y="841059"/>
                  <a:pt x="733789" y="812455"/>
                  <a:pt x="825461" y="773218"/>
                </a:cubicBezTo>
                <a:cubicBezTo>
                  <a:pt x="917133" y="733981"/>
                  <a:pt x="1120276" y="716959"/>
                  <a:pt x="1183087" y="617069"/>
                </a:cubicBezTo>
                <a:cubicBezTo>
                  <a:pt x="1245898" y="517180"/>
                  <a:pt x="1258148" y="283568"/>
                  <a:pt x="1202325" y="173881"/>
                </a:cubicBezTo>
                <a:cubicBezTo>
                  <a:pt x="1146502" y="64194"/>
                  <a:pt x="1083676" y="36572"/>
                  <a:pt x="981005" y="19225"/>
                </a:cubicBezTo>
                <a:cubicBezTo>
                  <a:pt x="823274" y="-7425"/>
                  <a:pt x="446352" y="-23746"/>
                  <a:pt x="245994" y="92349"/>
                </a:cubicBezTo>
                <a:cubicBezTo>
                  <a:pt x="45636" y="208444"/>
                  <a:pt x="-47145" y="246094"/>
                  <a:pt x="23501" y="568036"/>
                </a:cubicBezTo>
                <a:cubicBezTo>
                  <a:pt x="51046" y="756743"/>
                  <a:pt x="510357" y="722029"/>
                  <a:pt x="552172" y="730697"/>
                </a:cubicBezTo>
                <a:cubicBezTo>
                  <a:pt x="733623" y="767368"/>
                  <a:pt x="633056" y="852489"/>
                  <a:pt x="633056" y="852489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415F49B-3CBC-46CF-AFB5-988852D0479E}"/>
              </a:ext>
            </a:extLst>
          </p:cNvPr>
          <p:cNvSpPr/>
          <p:nvPr/>
        </p:nvSpPr>
        <p:spPr>
          <a:xfrm rot="21133683" flipH="1">
            <a:off x="1010574" y="456230"/>
            <a:ext cx="9378187" cy="5238589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7734 w 1248446"/>
              <a:gd name="connsiteY6" fmla="*/ 751246 h 873038"/>
              <a:gd name="connsiteX7" fmla="*/ 628618 w 1248446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49939"/>
              <a:gd name="connsiteY0" fmla="*/ 873038 h 873038"/>
              <a:gd name="connsiteX1" fmla="*/ 828272 w 1249939"/>
              <a:gd name="connsiteY1" fmla="*/ 793767 h 873038"/>
              <a:gd name="connsiteX2" fmla="*/ 1187078 w 1249939"/>
              <a:gd name="connsiteY2" fmla="*/ 630341 h 873038"/>
              <a:gd name="connsiteX3" fmla="*/ 1186031 w 1249939"/>
              <a:gd name="connsiteY3" fmla="*/ 192762 h 873038"/>
              <a:gd name="connsiteX4" fmla="*/ 466703 w 1249939"/>
              <a:gd name="connsiteY4" fmla="*/ 32456 h 873038"/>
              <a:gd name="connsiteX5" fmla="*/ 14551 w 1249939"/>
              <a:gd name="connsiteY5" fmla="*/ 595193 h 873038"/>
              <a:gd name="connsiteX6" fmla="*/ 554983 w 1249939"/>
              <a:gd name="connsiteY6" fmla="*/ 751246 h 873038"/>
              <a:gd name="connsiteX7" fmla="*/ 635867 w 1249939"/>
              <a:gd name="connsiteY7" fmla="*/ 873038 h 873038"/>
              <a:gd name="connsiteX0" fmla="*/ 615218 w 1229290"/>
              <a:gd name="connsiteY0" fmla="*/ 861281 h 861281"/>
              <a:gd name="connsiteX1" fmla="*/ 807623 w 1229290"/>
              <a:gd name="connsiteY1" fmla="*/ 782010 h 861281"/>
              <a:gd name="connsiteX2" fmla="*/ 1166429 w 1229290"/>
              <a:gd name="connsiteY2" fmla="*/ 618584 h 861281"/>
              <a:gd name="connsiteX3" fmla="*/ 1165382 w 1229290"/>
              <a:gd name="connsiteY3" fmla="*/ 181005 h 861281"/>
              <a:gd name="connsiteX4" fmla="*/ 446054 w 1229290"/>
              <a:gd name="connsiteY4" fmla="*/ 20699 h 861281"/>
              <a:gd name="connsiteX5" fmla="*/ 5663 w 1229290"/>
              <a:gd name="connsiteY5" fmla="*/ 576828 h 861281"/>
              <a:gd name="connsiteX6" fmla="*/ 534334 w 1229290"/>
              <a:gd name="connsiteY6" fmla="*/ 739489 h 861281"/>
              <a:gd name="connsiteX7" fmla="*/ 615218 w 1229290"/>
              <a:gd name="connsiteY7" fmla="*/ 861281 h 861281"/>
              <a:gd name="connsiteX0" fmla="*/ 619617 w 1233689"/>
              <a:gd name="connsiteY0" fmla="*/ 861281 h 861281"/>
              <a:gd name="connsiteX1" fmla="*/ 812022 w 1233689"/>
              <a:gd name="connsiteY1" fmla="*/ 782010 h 861281"/>
              <a:gd name="connsiteX2" fmla="*/ 1170828 w 1233689"/>
              <a:gd name="connsiteY2" fmla="*/ 618584 h 861281"/>
              <a:gd name="connsiteX3" fmla="*/ 1169781 w 1233689"/>
              <a:gd name="connsiteY3" fmla="*/ 181005 h 861281"/>
              <a:gd name="connsiteX4" fmla="*/ 450453 w 1233689"/>
              <a:gd name="connsiteY4" fmla="*/ 20699 h 861281"/>
              <a:gd name="connsiteX5" fmla="*/ 10062 w 1233689"/>
              <a:gd name="connsiteY5" fmla="*/ 576828 h 861281"/>
              <a:gd name="connsiteX6" fmla="*/ 538733 w 1233689"/>
              <a:gd name="connsiteY6" fmla="*/ 739489 h 861281"/>
              <a:gd name="connsiteX7" fmla="*/ 619617 w 1233689"/>
              <a:gd name="connsiteY7" fmla="*/ 861281 h 861281"/>
              <a:gd name="connsiteX0" fmla="*/ 619579 w 1239236"/>
              <a:gd name="connsiteY0" fmla="*/ 863398 h 863398"/>
              <a:gd name="connsiteX1" fmla="*/ 811984 w 1239236"/>
              <a:gd name="connsiteY1" fmla="*/ 784127 h 863398"/>
              <a:gd name="connsiteX2" fmla="*/ 1170790 w 1239236"/>
              <a:gd name="connsiteY2" fmla="*/ 620701 h 863398"/>
              <a:gd name="connsiteX3" fmla="*/ 1169743 w 1239236"/>
              <a:gd name="connsiteY3" fmla="*/ 183122 h 863398"/>
              <a:gd name="connsiteX4" fmla="*/ 451887 w 1239236"/>
              <a:gd name="connsiteY4" fmla="*/ 17855 h 863398"/>
              <a:gd name="connsiteX5" fmla="*/ 10024 w 1239236"/>
              <a:gd name="connsiteY5" fmla="*/ 578945 h 863398"/>
              <a:gd name="connsiteX6" fmla="*/ 538695 w 1239236"/>
              <a:gd name="connsiteY6" fmla="*/ 741606 h 863398"/>
              <a:gd name="connsiteX7" fmla="*/ 619579 w 1239236"/>
              <a:gd name="connsiteY7" fmla="*/ 863398 h 863398"/>
              <a:gd name="connsiteX0" fmla="*/ 623569 w 1243226"/>
              <a:gd name="connsiteY0" fmla="*/ 870437 h 870437"/>
              <a:gd name="connsiteX1" fmla="*/ 815974 w 1243226"/>
              <a:gd name="connsiteY1" fmla="*/ 791166 h 870437"/>
              <a:gd name="connsiteX2" fmla="*/ 1174780 w 1243226"/>
              <a:gd name="connsiteY2" fmla="*/ 627740 h 870437"/>
              <a:gd name="connsiteX3" fmla="*/ 1173733 w 1243226"/>
              <a:gd name="connsiteY3" fmla="*/ 190161 h 870437"/>
              <a:gd name="connsiteX4" fmla="*/ 455877 w 1243226"/>
              <a:gd name="connsiteY4" fmla="*/ 24894 h 870437"/>
              <a:gd name="connsiteX5" fmla="*/ 14014 w 1243226"/>
              <a:gd name="connsiteY5" fmla="*/ 585984 h 870437"/>
              <a:gd name="connsiteX6" fmla="*/ 542685 w 1243226"/>
              <a:gd name="connsiteY6" fmla="*/ 748645 h 870437"/>
              <a:gd name="connsiteX7" fmla="*/ 623569 w 1243226"/>
              <a:gd name="connsiteY7" fmla="*/ 870437 h 870437"/>
              <a:gd name="connsiteX0" fmla="*/ 624861 w 1244518"/>
              <a:gd name="connsiteY0" fmla="*/ 869274 h 869274"/>
              <a:gd name="connsiteX1" fmla="*/ 817266 w 1244518"/>
              <a:gd name="connsiteY1" fmla="*/ 790003 h 869274"/>
              <a:gd name="connsiteX2" fmla="*/ 1176072 w 1244518"/>
              <a:gd name="connsiteY2" fmla="*/ 626577 h 869274"/>
              <a:gd name="connsiteX3" fmla="*/ 1175025 w 1244518"/>
              <a:gd name="connsiteY3" fmla="*/ 188998 h 869274"/>
              <a:gd name="connsiteX4" fmla="*/ 457169 w 1244518"/>
              <a:gd name="connsiteY4" fmla="*/ 23731 h 869274"/>
              <a:gd name="connsiteX5" fmla="*/ 15306 w 1244518"/>
              <a:gd name="connsiteY5" fmla="*/ 584821 h 869274"/>
              <a:gd name="connsiteX6" fmla="*/ 543977 w 1244518"/>
              <a:gd name="connsiteY6" fmla="*/ 747482 h 869274"/>
              <a:gd name="connsiteX7" fmla="*/ 624861 w 1244518"/>
              <a:gd name="connsiteY7" fmla="*/ 869274 h 869274"/>
              <a:gd name="connsiteX0" fmla="*/ 619558 w 1235941"/>
              <a:gd name="connsiteY0" fmla="*/ 867295 h 867295"/>
              <a:gd name="connsiteX1" fmla="*/ 811963 w 1235941"/>
              <a:gd name="connsiteY1" fmla="*/ 788024 h 867295"/>
              <a:gd name="connsiteX2" fmla="*/ 1170769 w 1235941"/>
              <a:gd name="connsiteY2" fmla="*/ 624598 h 867295"/>
              <a:gd name="connsiteX3" fmla="*/ 1164738 w 1235941"/>
              <a:gd name="connsiteY3" fmla="*/ 164190 h 867295"/>
              <a:gd name="connsiteX4" fmla="*/ 451866 w 1235941"/>
              <a:gd name="connsiteY4" fmla="*/ 21752 h 867295"/>
              <a:gd name="connsiteX5" fmla="*/ 10003 w 1235941"/>
              <a:gd name="connsiteY5" fmla="*/ 582842 h 867295"/>
              <a:gd name="connsiteX6" fmla="*/ 538674 w 1235941"/>
              <a:gd name="connsiteY6" fmla="*/ 745503 h 867295"/>
              <a:gd name="connsiteX7" fmla="*/ 619558 w 1235941"/>
              <a:gd name="connsiteY7" fmla="*/ 867295 h 867295"/>
              <a:gd name="connsiteX0" fmla="*/ 622435 w 1238818"/>
              <a:gd name="connsiteY0" fmla="*/ 868328 h 868328"/>
              <a:gd name="connsiteX1" fmla="*/ 814840 w 1238818"/>
              <a:gd name="connsiteY1" fmla="*/ 789057 h 868328"/>
              <a:gd name="connsiteX2" fmla="*/ 1173646 w 1238818"/>
              <a:gd name="connsiteY2" fmla="*/ 625631 h 868328"/>
              <a:gd name="connsiteX3" fmla="*/ 1167615 w 1238818"/>
              <a:gd name="connsiteY3" fmla="*/ 165223 h 868328"/>
              <a:gd name="connsiteX4" fmla="*/ 454743 w 1238818"/>
              <a:gd name="connsiteY4" fmla="*/ 22785 h 868328"/>
              <a:gd name="connsiteX5" fmla="*/ 12880 w 1238818"/>
              <a:gd name="connsiteY5" fmla="*/ 583875 h 868328"/>
              <a:gd name="connsiteX6" fmla="*/ 541551 w 1238818"/>
              <a:gd name="connsiteY6" fmla="*/ 746536 h 868328"/>
              <a:gd name="connsiteX7" fmla="*/ 622435 w 1238818"/>
              <a:gd name="connsiteY7" fmla="*/ 868328 h 868328"/>
              <a:gd name="connsiteX0" fmla="*/ 618931 w 1201319"/>
              <a:gd name="connsiteY0" fmla="*/ 879992 h 879992"/>
              <a:gd name="connsiteX1" fmla="*/ 811336 w 1201319"/>
              <a:gd name="connsiteY1" fmla="*/ 800721 h 879992"/>
              <a:gd name="connsiteX2" fmla="*/ 1170142 w 1201319"/>
              <a:gd name="connsiteY2" fmla="*/ 637295 h 879992"/>
              <a:gd name="connsiteX3" fmla="*/ 1164111 w 1201319"/>
              <a:gd name="connsiteY3" fmla="*/ 176887 h 879992"/>
              <a:gd name="connsiteX4" fmla="*/ 1005959 w 1201319"/>
              <a:gd name="connsiteY4" fmla="*/ 73552 h 879992"/>
              <a:gd name="connsiteX5" fmla="*/ 451239 w 1201319"/>
              <a:gd name="connsiteY5" fmla="*/ 34449 h 879992"/>
              <a:gd name="connsiteX6" fmla="*/ 9376 w 1201319"/>
              <a:gd name="connsiteY6" fmla="*/ 595539 h 879992"/>
              <a:gd name="connsiteX7" fmla="*/ 538047 w 1201319"/>
              <a:gd name="connsiteY7" fmla="*/ 758200 h 879992"/>
              <a:gd name="connsiteX8" fmla="*/ 618931 w 1201319"/>
              <a:gd name="connsiteY8" fmla="*/ 879992 h 879992"/>
              <a:gd name="connsiteX0" fmla="*/ 618931 w 1214866"/>
              <a:gd name="connsiteY0" fmla="*/ 879992 h 879992"/>
              <a:gd name="connsiteX1" fmla="*/ 811336 w 1214866"/>
              <a:gd name="connsiteY1" fmla="*/ 800721 h 879992"/>
              <a:gd name="connsiteX2" fmla="*/ 1170142 w 1214866"/>
              <a:gd name="connsiteY2" fmla="*/ 637295 h 879992"/>
              <a:gd name="connsiteX3" fmla="*/ 1164111 w 1214866"/>
              <a:gd name="connsiteY3" fmla="*/ 176887 h 879992"/>
              <a:gd name="connsiteX4" fmla="*/ 1005959 w 1214866"/>
              <a:gd name="connsiteY4" fmla="*/ 73552 h 879992"/>
              <a:gd name="connsiteX5" fmla="*/ 451239 w 1214866"/>
              <a:gd name="connsiteY5" fmla="*/ 34449 h 879992"/>
              <a:gd name="connsiteX6" fmla="*/ 9376 w 1214866"/>
              <a:gd name="connsiteY6" fmla="*/ 595539 h 879992"/>
              <a:gd name="connsiteX7" fmla="*/ 538047 w 1214866"/>
              <a:gd name="connsiteY7" fmla="*/ 758200 h 879992"/>
              <a:gd name="connsiteX8" fmla="*/ 618931 w 1214866"/>
              <a:gd name="connsiteY8" fmla="*/ 879992 h 879992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20039 w 1203184"/>
              <a:gd name="connsiteY0" fmla="*/ 874240 h 874240"/>
              <a:gd name="connsiteX1" fmla="*/ 812444 w 1203184"/>
              <a:gd name="connsiteY1" fmla="*/ 794969 h 874240"/>
              <a:gd name="connsiteX2" fmla="*/ 1171250 w 1203184"/>
              <a:gd name="connsiteY2" fmla="*/ 631543 h 874240"/>
              <a:gd name="connsiteX3" fmla="*/ 1165219 w 1203184"/>
              <a:gd name="connsiteY3" fmla="*/ 171135 h 874240"/>
              <a:gd name="connsiteX4" fmla="*/ 990916 w 1203184"/>
              <a:gd name="connsiteY4" fmla="*/ 39669 h 874240"/>
              <a:gd name="connsiteX5" fmla="*/ 406775 w 1203184"/>
              <a:gd name="connsiteY5" fmla="*/ 50168 h 874240"/>
              <a:gd name="connsiteX6" fmla="*/ 10484 w 1203184"/>
              <a:gd name="connsiteY6" fmla="*/ 589787 h 874240"/>
              <a:gd name="connsiteX7" fmla="*/ 539155 w 1203184"/>
              <a:gd name="connsiteY7" fmla="*/ 752448 h 874240"/>
              <a:gd name="connsiteX8" fmla="*/ 620039 w 1203184"/>
              <a:gd name="connsiteY8" fmla="*/ 874240 h 874240"/>
              <a:gd name="connsiteX0" fmla="*/ 620213 w 1203358"/>
              <a:gd name="connsiteY0" fmla="*/ 867642 h 867642"/>
              <a:gd name="connsiteX1" fmla="*/ 812618 w 1203358"/>
              <a:gd name="connsiteY1" fmla="*/ 788371 h 867642"/>
              <a:gd name="connsiteX2" fmla="*/ 1171424 w 1203358"/>
              <a:gd name="connsiteY2" fmla="*/ 624945 h 867642"/>
              <a:gd name="connsiteX3" fmla="*/ 1165393 w 1203358"/>
              <a:gd name="connsiteY3" fmla="*/ 164537 h 867642"/>
              <a:gd name="connsiteX4" fmla="*/ 991090 w 1203358"/>
              <a:gd name="connsiteY4" fmla="*/ 33071 h 867642"/>
              <a:gd name="connsiteX5" fmla="*/ 406949 w 1203358"/>
              <a:gd name="connsiteY5" fmla="*/ 43570 h 867642"/>
              <a:gd name="connsiteX6" fmla="*/ 10658 w 1203358"/>
              <a:gd name="connsiteY6" fmla="*/ 583189 h 867642"/>
              <a:gd name="connsiteX7" fmla="*/ 539329 w 1203358"/>
              <a:gd name="connsiteY7" fmla="*/ 745850 h 867642"/>
              <a:gd name="connsiteX8" fmla="*/ 620213 w 1203358"/>
              <a:gd name="connsiteY8" fmla="*/ 867642 h 867642"/>
              <a:gd name="connsiteX0" fmla="*/ 621220 w 1204365"/>
              <a:gd name="connsiteY0" fmla="*/ 864871 h 864871"/>
              <a:gd name="connsiteX1" fmla="*/ 813625 w 1204365"/>
              <a:gd name="connsiteY1" fmla="*/ 785600 h 864871"/>
              <a:gd name="connsiteX2" fmla="*/ 1172431 w 1204365"/>
              <a:gd name="connsiteY2" fmla="*/ 622174 h 864871"/>
              <a:gd name="connsiteX3" fmla="*/ 1166400 w 1204365"/>
              <a:gd name="connsiteY3" fmla="*/ 161766 h 864871"/>
              <a:gd name="connsiteX4" fmla="*/ 992097 w 1204365"/>
              <a:gd name="connsiteY4" fmla="*/ 30300 h 864871"/>
              <a:gd name="connsiteX5" fmla="*/ 407956 w 1204365"/>
              <a:gd name="connsiteY5" fmla="*/ 40799 h 864871"/>
              <a:gd name="connsiteX6" fmla="*/ 11665 w 1204365"/>
              <a:gd name="connsiteY6" fmla="*/ 580418 h 864871"/>
              <a:gd name="connsiteX7" fmla="*/ 540336 w 1204365"/>
              <a:gd name="connsiteY7" fmla="*/ 743079 h 864871"/>
              <a:gd name="connsiteX8" fmla="*/ 621220 w 1204365"/>
              <a:gd name="connsiteY8" fmla="*/ 864871 h 864871"/>
              <a:gd name="connsiteX0" fmla="*/ 619935 w 1204190"/>
              <a:gd name="connsiteY0" fmla="*/ 873669 h 873669"/>
              <a:gd name="connsiteX1" fmla="*/ 812340 w 1204190"/>
              <a:gd name="connsiteY1" fmla="*/ 794398 h 873669"/>
              <a:gd name="connsiteX2" fmla="*/ 1171146 w 1204190"/>
              <a:gd name="connsiteY2" fmla="*/ 630972 h 873669"/>
              <a:gd name="connsiteX3" fmla="*/ 1165115 w 1204190"/>
              <a:gd name="connsiteY3" fmla="*/ 170564 h 873669"/>
              <a:gd name="connsiteX4" fmla="*/ 967884 w 1204190"/>
              <a:gd name="connsiteY4" fmla="*/ 40405 h 873669"/>
              <a:gd name="connsiteX5" fmla="*/ 406671 w 1204190"/>
              <a:gd name="connsiteY5" fmla="*/ 49597 h 873669"/>
              <a:gd name="connsiteX6" fmla="*/ 10380 w 1204190"/>
              <a:gd name="connsiteY6" fmla="*/ 589216 h 873669"/>
              <a:gd name="connsiteX7" fmla="*/ 539051 w 1204190"/>
              <a:gd name="connsiteY7" fmla="*/ 751877 h 873669"/>
              <a:gd name="connsiteX8" fmla="*/ 619935 w 1204190"/>
              <a:gd name="connsiteY8" fmla="*/ 873669 h 873669"/>
              <a:gd name="connsiteX0" fmla="*/ 628446 w 1212701"/>
              <a:gd name="connsiteY0" fmla="*/ 842371 h 842371"/>
              <a:gd name="connsiteX1" fmla="*/ 820851 w 1212701"/>
              <a:gd name="connsiteY1" fmla="*/ 763100 h 842371"/>
              <a:gd name="connsiteX2" fmla="*/ 1179657 w 1212701"/>
              <a:gd name="connsiteY2" fmla="*/ 599674 h 842371"/>
              <a:gd name="connsiteX3" fmla="*/ 1173626 w 1212701"/>
              <a:gd name="connsiteY3" fmla="*/ 139266 h 842371"/>
              <a:gd name="connsiteX4" fmla="*/ 976395 w 1212701"/>
              <a:gd name="connsiteY4" fmla="*/ 9107 h 842371"/>
              <a:gd name="connsiteX5" fmla="*/ 246714 w 1212701"/>
              <a:gd name="connsiteY5" fmla="*/ 97247 h 842371"/>
              <a:gd name="connsiteX6" fmla="*/ 18891 w 1212701"/>
              <a:gd name="connsiteY6" fmla="*/ 557918 h 842371"/>
              <a:gd name="connsiteX7" fmla="*/ 547562 w 1212701"/>
              <a:gd name="connsiteY7" fmla="*/ 720579 h 842371"/>
              <a:gd name="connsiteX8" fmla="*/ 628446 w 1212701"/>
              <a:gd name="connsiteY8" fmla="*/ 842371 h 842371"/>
              <a:gd name="connsiteX0" fmla="*/ 628446 w 1211895"/>
              <a:gd name="connsiteY0" fmla="*/ 842371 h 842371"/>
              <a:gd name="connsiteX1" fmla="*/ 820851 w 1211895"/>
              <a:gd name="connsiteY1" fmla="*/ 763100 h 842371"/>
              <a:gd name="connsiteX2" fmla="*/ 1178477 w 1211895"/>
              <a:gd name="connsiteY2" fmla="*/ 606951 h 842371"/>
              <a:gd name="connsiteX3" fmla="*/ 1173626 w 1211895"/>
              <a:gd name="connsiteY3" fmla="*/ 139266 h 842371"/>
              <a:gd name="connsiteX4" fmla="*/ 976395 w 1211895"/>
              <a:gd name="connsiteY4" fmla="*/ 9107 h 842371"/>
              <a:gd name="connsiteX5" fmla="*/ 246714 w 1211895"/>
              <a:gd name="connsiteY5" fmla="*/ 97247 h 842371"/>
              <a:gd name="connsiteX6" fmla="*/ 18891 w 1211895"/>
              <a:gd name="connsiteY6" fmla="*/ 557918 h 842371"/>
              <a:gd name="connsiteX7" fmla="*/ 547562 w 1211895"/>
              <a:gd name="connsiteY7" fmla="*/ 720579 h 842371"/>
              <a:gd name="connsiteX8" fmla="*/ 628446 w 1211895"/>
              <a:gd name="connsiteY8" fmla="*/ 842371 h 842371"/>
              <a:gd name="connsiteX0" fmla="*/ 628446 w 1218918"/>
              <a:gd name="connsiteY0" fmla="*/ 842371 h 842371"/>
              <a:gd name="connsiteX1" fmla="*/ 820851 w 1218918"/>
              <a:gd name="connsiteY1" fmla="*/ 763100 h 842371"/>
              <a:gd name="connsiteX2" fmla="*/ 1178477 w 1218918"/>
              <a:gd name="connsiteY2" fmla="*/ 606951 h 842371"/>
              <a:gd name="connsiteX3" fmla="*/ 1173626 w 1218918"/>
              <a:gd name="connsiteY3" fmla="*/ 139266 h 842371"/>
              <a:gd name="connsiteX4" fmla="*/ 976395 w 1218918"/>
              <a:gd name="connsiteY4" fmla="*/ 9107 h 842371"/>
              <a:gd name="connsiteX5" fmla="*/ 246714 w 1218918"/>
              <a:gd name="connsiteY5" fmla="*/ 97247 h 842371"/>
              <a:gd name="connsiteX6" fmla="*/ 18891 w 1218918"/>
              <a:gd name="connsiteY6" fmla="*/ 557918 h 842371"/>
              <a:gd name="connsiteX7" fmla="*/ 547562 w 1218918"/>
              <a:gd name="connsiteY7" fmla="*/ 720579 h 842371"/>
              <a:gd name="connsiteX8" fmla="*/ 628446 w 1218918"/>
              <a:gd name="connsiteY8" fmla="*/ 842371 h 842371"/>
              <a:gd name="connsiteX0" fmla="*/ 628446 w 1223727"/>
              <a:gd name="connsiteY0" fmla="*/ 842371 h 842371"/>
              <a:gd name="connsiteX1" fmla="*/ 820851 w 1223727"/>
              <a:gd name="connsiteY1" fmla="*/ 763100 h 842371"/>
              <a:gd name="connsiteX2" fmla="*/ 1178477 w 1223727"/>
              <a:gd name="connsiteY2" fmla="*/ 606951 h 842371"/>
              <a:gd name="connsiteX3" fmla="*/ 1173626 w 1223727"/>
              <a:gd name="connsiteY3" fmla="*/ 139266 h 842371"/>
              <a:gd name="connsiteX4" fmla="*/ 976395 w 1223727"/>
              <a:gd name="connsiteY4" fmla="*/ 9107 h 842371"/>
              <a:gd name="connsiteX5" fmla="*/ 246714 w 1223727"/>
              <a:gd name="connsiteY5" fmla="*/ 97247 h 842371"/>
              <a:gd name="connsiteX6" fmla="*/ 18891 w 1223727"/>
              <a:gd name="connsiteY6" fmla="*/ 557918 h 842371"/>
              <a:gd name="connsiteX7" fmla="*/ 547562 w 1223727"/>
              <a:gd name="connsiteY7" fmla="*/ 720579 h 842371"/>
              <a:gd name="connsiteX8" fmla="*/ 628446 w 1223727"/>
              <a:gd name="connsiteY8" fmla="*/ 842371 h 842371"/>
              <a:gd name="connsiteX0" fmla="*/ 628446 w 1232687"/>
              <a:gd name="connsiteY0" fmla="*/ 842371 h 842371"/>
              <a:gd name="connsiteX1" fmla="*/ 820851 w 1232687"/>
              <a:gd name="connsiteY1" fmla="*/ 763100 h 842371"/>
              <a:gd name="connsiteX2" fmla="*/ 1178477 w 1232687"/>
              <a:gd name="connsiteY2" fmla="*/ 606951 h 842371"/>
              <a:gd name="connsiteX3" fmla="*/ 1188606 w 1232687"/>
              <a:gd name="connsiteY3" fmla="*/ 158133 h 842371"/>
              <a:gd name="connsiteX4" fmla="*/ 976395 w 1232687"/>
              <a:gd name="connsiteY4" fmla="*/ 9107 h 842371"/>
              <a:gd name="connsiteX5" fmla="*/ 246714 w 1232687"/>
              <a:gd name="connsiteY5" fmla="*/ 97247 h 842371"/>
              <a:gd name="connsiteX6" fmla="*/ 18891 w 1232687"/>
              <a:gd name="connsiteY6" fmla="*/ 557918 h 842371"/>
              <a:gd name="connsiteX7" fmla="*/ 547562 w 1232687"/>
              <a:gd name="connsiteY7" fmla="*/ 720579 h 842371"/>
              <a:gd name="connsiteX8" fmla="*/ 628446 w 1232687"/>
              <a:gd name="connsiteY8" fmla="*/ 842371 h 842371"/>
              <a:gd name="connsiteX0" fmla="*/ 628446 w 1238631"/>
              <a:gd name="connsiteY0" fmla="*/ 842371 h 842371"/>
              <a:gd name="connsiteX1" fmla="*/ 820851 w 1238631"/>
              <a:gd name="connsiteY1" fmla="*/ 763100 h 842371"/>
              <a:gd name="connsiteX2" fmla="*/ 1178477 w 1238631"/>
              <a:gd name="connsiteY2" fmla="*/ 606951 h 842371"/>
              <a:gd name="connsiteX3" fmla="*/ 1197715 w 1238631"/>
              <a:gd name="connsiteY3" fmla="*/ 163763 h 842371"/>
              <a:gd name="connsiteX4" fmla="*/ 976395 w 1238631"/>
              <a:gd name="connsiteY4" fmla="*/ 9107 h 842371"/>
              <a:gd name="connsiteX5" fmla="*/ 246714 w 1238631"/>
              <a:gd name="connsiteY5" fmla="*/ 97247 h 842371"/>
              <a:gd name="connsiteX6" fmla="*/ 18891 w 1238631"/>
              <a:gd name="connsiteY6" fmla="*/ 557918 h 842371"/>
              <a:gd name="connsiteX7" fmla="*/ 547562 w 1238631"/>
              <a:gd name="connsiteY7" fmla="*/ 720579 h 842371"/>
              <a:gd name="connsiteX8" fmla="*/ 628446 w 1238631"/>
              <a:gd name="connsiteY8" fmla="*/ 842371 h 842371"/>
              <a:gd name="connsiteX0" fmla="*/ 632386 w 1242571"/>
              <a:gd name="connsiteY0" fmla="*/ 846766 h 846766"/>
              <a:gd name="connsiteX1" fmla="*/ 824791 w 1242571"/>
              <a:gd name="connsiteY1" fmla="*/ 767495 h 846766"/>
              <a:gd name="connsiteX2" fmla="*/ 1182417 w 1242571"/>
              <a:gd name="connsiteY2" fmla="*/ 611346 h 846766"/>
              <a:gd name="connsiteX3" fmla="*/ 1201655 w 1242571"/>
              <a:gd name="connsiteY3" fmla="*/ 168158 h 846766"/>
              <a:gd name="connsiteX4" fmla="*/ 980335 w 1242571"/>
              <a:gd name="connsiteY4" fmla="*/ 13502 h 846766"/>
              <a:gd name="connsiteX5" fmla="*/ 250654 w 1242571"/>
              <a:gd name="connsiteY5" fmla="*/ 101642 h 846766"/>
              <a:gd name="connsiteX6" fmla="*/ 22831 w 1242571"/>
              <a:gd name="connsiteY6" fmla="*/ 562313 h 846766"/>
              <a:gd name="connsiteX7" fmla="*/ 551502 w 1242571"/>
              <a:gd name="connsiteY7" fmla="*/ 724974 h 846766"/>
              <a:gd name="connsiteX8" fmla="*/ 632386 w 1242571"/>
              <a:gd name="connsiteY8" fmla="*/ 846766 h 846766"/>
              <a:gd name="connsiteX0" fmla="*/ 633056 w 1243241"/>
              <a:gd name="connsiteY0" fmla="*/ 846832 h 846832"/>
              <a:gd name="connsiteX1" fmla="*/ 825461 w 1243241"/>
              <a:gd name="connsiteY1" fmla="*/ 767561 h 846832"/>
              <a:gd name="connsiteX2" fmla="*/ 1183087 w 1243241"/>
              <a:gd name="connsiteY2" fmla="*/ 611412 h 846832"/>
              <a:gd name="connsiteX3" fmla="*/ 1202325 w 1243241"/>
              <a:gd name="connsiteY3" fmla="*/ 168224 h 846832"/>
              <a:gd name="connsiteX4" fmla="*/ 981005 w 1243241"/>
              <a:gd name="connsiteY4" fmla="*/ 13568 h 846832"/>
              <a:gd name="connsiteX5" fmla="*/ 245994 w 1243241"/>
              <a:gd name="connsiteY5" fmla="*/ 86692 h 846832"/>
              <a:gd name="connsiteX6" fmla="*/ 23501 w 1243241"/>
              <a:gd name="connsiteY6" fmla="*/ 562379 h 846832"/>
              <a:gd name="connsiteX7" fmla="*/ 552172 w 1243241"/>
              <a:gd name="connsiteY7" fmla="*/ 725040 h 846832"/>
              <a:gd name="connsiteX8" fmla="*/ 633056 w 1243241"/>
              <a:gd name="connsiteY8" fmla="*/ 846832 h 846832"/>
              <a:gd name="connsiteX0" fmla="*/ 633056 w 1243241"/>
              <a:gd name="connsiteY0" fmla="*/ 848503 h 848503"/>
              <a:gd name="connsiteX1" fmla="*/ 825461 w 1243241"/>
              <a:gd name="connsiteY1" fmla="*/ 769232 h 848503"/>
              <a:gd name="connsiteX2" fmla="*/ 1183087 w 1243241"/>
              <a:gd name="connsiteY2" fmla="*/ 613083 h 848503"/>
              <a:gd name="connsiteX3" fmla="*/ 1202325 w 1243241"/>
              <a:gd name="connsiteY3" fmla="*/ 169895 h 848503"/>
              <a:gd name="connsiteX4" fmla="*/ 981005 w 1243241"/>
              <a:gd name="connsiteY4" fmla="*/ 15239 h 848503"/>
              <a:gd name="connsiteX5" fmla="*/ 245994 w 1243241"/>
              <a:gd name="connsiteY5" fmla="*/ 88363 h 848503"/>
              <a:gd name="connsiteX6" fmla="*/ 23501 w 1243241"/>
              <a:gd name="connsiteY6" fmla="*/ 564050 h 848503"/>
              <a:gd name="connsiteX7" fmla="*/ 552172 w 1243241"/>
              <a:gd name="connsiteY7" fmla="*/ 726711 h 848503"/>
              <a:gd name="connsiteX8" fmla="*/ 633056 w 1243241"/>
              <a:gd name="connsiteY8" fmla="*/ 848503 h 848503"/>
              <a:gd name="connsiteX0" fmla="*/ 633056 w 1243241"/>
              <a:gd name="connsiteY0" fmla="*/ 852489 h 852489"/>
              <a:gd name="connsiteX1" fmla="*/ 825461 w 1243241"/>
              <a:gd name="connsiteY1" fmla="*/ 773218 h 852489"/>
              <a:gd name="connsiteX2" fmla="*/ 1183087 w 1243241"/>
              <a:gd name="connsiteY2" fmla="*/ 617069 h 852489"/>
              <a:gd name="connsiteX3" fmla="*/ 1202325 w 1243241"/>
              <a:gd name="connsiteY3" fmla="*/ 173881 h 852489"/>
              <a:gd name="connsiteX4" fmla="*/ 981005 w 1243241"/>
              <a:gd name="connsiteY4" fmla="*/ 19225 h 852489"/>
              <a:gd name="connsiteX5" fmla="*/ 245994 w 1243241"/>
              <a:gd name="connsiteY5" fmla="*/ 92349 h 852489"/>
              <a:gd name="connsiteX6" fmla="*/ 23501 w 1243241"/>
              <a:gd name="connsiteY6" fmla="*/ 568036 h 852489"/>
              <a:gd name="connsiteX7" fmla="*/ 552172 w 1243241"/>
              <a:gd name="connsiteY7" fmla="*/ 730697 h 852489"/>
              <a:gd name="connsiteX8" fmla="*/ 633056 w 1243241"/>
              <a:gd name="connsiteY8" fmla="*/ 852489 h 852489"/>
              <a:gd name="connsiteX0" fmla="*/ 633056 w 1238870"/>
              <a:gd name="connsiteY0" fmla="*/ 852489 h 852489"/>
              <a:gd name="connsiteX1" fmla="*/ 825461 w 1238870"/>
              <a:gd name="connsiteY1" fmla="*/ 773218 h 852489"/>
              <a:gd name="connsiteX2" fmla="*/ 1183087 w 1238870"/>
              <a:gd name="connsiteY2" fmla="*/ 617069 h 852489"/>
              <a:gd name="connsiteX3" fmla="*/ 1202325 w 1238870"/>
              <a:gd name="connsiteY3" fmla="*/ 173881 h 852489"/>
              <a:gd name="connsiteX4" fmla="*/ 981005 w 1238870"/>
              <a:gd name="connsiteY4" fmla="*/ 19225 h 852489"/>
              <a:gd name="connsiteX5" fmla="*/ 245994 w 1238870"/>
              <a:gd name="connsiteY5" fmla="*/ 92349 h 852489"/>
              <a:gd name="connsiteX6" fmla="*/ 23501 w 1238870"/>
              <a:gd name="connsiteY6" fmla="*/ 568036 h 852489"/>
              <a:gd name="connsiteX7" fmla="*/ 552172 w 1238870"/>
              <a:gd name="connsiteY7" fmla="*/ 730697 h 852489"/>
              <a:gd name="connsiteX8" fmla="*/ 633056 w 1238870"/>
              <a:gd name="connsiteY8" fmla="*/ 852489 h 852489"/>
              <a:gd name="connsiteX0" fmla="*/ 633056 w 1237972"/>
              <a:gd name="connsiteY0" fmla="*/ 852489 h 852489"/>
              <a:gd name="connsiteX1" fmla="*/ 825461 w 1237972"/>
              <a:gd name="connsiteY1" fmla="*/ 773218 h 852489"/>
              <a:gd name="connsiteX2" fmla="*/ 1183087 w 1237972"/>
              <a:gd name="connsiteY2" fmla="*/ 617069 h 852489"/>
              <a:gd name="connsiteX3" fmla="*/ 1202325 w 1237972"/>
              <a:gd name="connsiteY3" fmla="*/ 173881 h 852489"/>
              <a:gd name="connsiteX4" fmla="*/ 981005 w 1237972"/>
              <a:gd name="connsiteY4" fmla="*/ 19225 h 852489"/>
              <a:gd name="connsiteX5" fmla="*/ 245994 w 1237972"/>
              <a:gd name="connsiteY5" fmla="*/ 92349 h 852489"/>
              <a:gd name="connsiteX6" fmla="*/ 23501 w 1237972"/>
              <a:gd name="connsiteY6" fmla="*/ 568036 h 852489"/>
              <a:gd name="connsiteX7" fmla="*/ 552172 w 1237972"/>
              <a:gd name="connsiteY7" fmla="*/ 730697 h 852489"/>
              <a:gd name="connsiteX8" fmla="*/ 633056 w 1237972"/>
              <a:gd name="connsiteY8" fmla="*/ 852489 h 852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7972" h="852489">
                <a:moveTo>
                  <a:pt x="633056" y="852489"/>
                </a:moveTo>
                <a:cubicBezTo>
                  <a:pt x="716495" y="841059"/>
                  <a:pt x="733789" y="812455"/>
                  <a:pt x="825461" y="773218"/>
                </a:cubicBezTo>
                <a:cubicBezTo>
                  <a:pt x="917133" y="733981"/>
                  <a:pt x="1120276" y="716959"/>
                  <a:pt x="1183087" y="617069"/>
                </a:cubicBezTo>
                <a:cubicBezTo>
                  <a:pt x="1245898" y="517180"/>
                  <a:pt x="1258148" y="283568"/>
                  <a:pt x="1202325" y="173881"/>
                </a:cubicBezTo>
                <a:cubicBezTo>
                  <a:pt x="1146502" y="64194"/>
                  <a:pt x="1083676" y="36572"/>
                  <a:pt x="981005" y="19225"/>
                </a:cubicBezTo>
                <a:cubicBezTo>
                  <a:pt x="823274" y="-7425"/>
                  <a:pt x="446352" y="-23746"/>
                  <a:pt x="245994" y="92349"/>
                </a:cubicBezTo>
                <a:cubicBezTo>
                  <a:pt x="45636" y="208444"/>
                  <a:pt x="-47145" y="246094"/>
                  <a:pt x="23501" y="568036"/>
                </a:cubicBezTo>
                <a:cubicBezTo>
                  <a:pt x="51046" y="756743"/>
                  <a:pt x="510357" y="722029"/>
                  <a:pt x="552172" y="730697"/>
                </a:cubicBezTo>
                <a:cubicBezTo>
                  <a:pt x="733623" y="767368"/>
                  <a:pt x="633056" y="852489"/>
                  <a:pt x="633056" y="852489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0FF0C0-FC1A-4C5B-9FE5-09BA33FF7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6392" y="1398181"/>
            <a:ext cx="7134446" cy="2870791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989092-15F8-4341-8D94-9E799301C5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70835" y="5135527"/>
            <a:ext cx="4397164" cy="105793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7328B-E858-4921-99C2-3B0BE1724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381296-9B7B-4EF3-89B3-8B33E6070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C2FE59-6CD1-4D0F-8A06-10CA2D383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025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AC77D-9BA0-4A3B-B823-2059DC3C3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811DB-C16F-4CED-97C6-73ABD71F33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14D3C-7343-4DD7-B816-0D4D66BD6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409C8-4D7C-40EE-A12E-59CB555C7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1222D5-7193-4F59-83B4-3C19E8B14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383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BEFA1-A4AB-4CF4-B02E-57AAED571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1971" y="1709738"/>
            <a:ext cx="9165772" cy="2963271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AB406C-F19A-4393-9AD1-A300A7E45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21971" y="4875028"/>
            <a:ext cx="9165772" cy="1052623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7D7AE7-47F6-4023-8D44-8BA1DAB05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B32FC-A974-44FC-9804-F871EE51D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59ADE9-F40E-4E3B-AB8D-68CB1F485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8187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4D816-3E01-4EFD-AD9C-783D674DA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53D69-34A7-451D-A902-5F6CD13343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0722" y="2095500"/>
            <a:ext cx="4999077" cy="39732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E1E0E2-7D34-48E0-8795-546D2F00E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1056" y="2095500"/>
            <a:ext cx="5072743" cy="39732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005476-6B6D-4BA3-919B-5335D642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DB6D41-07E2-4F6D-BB39-217957FE7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E0CA9C-BFED-484F-B765-EA8CE4B4B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419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74AD2-5208-4201-90A7-F96187619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702129"/>
            <a:ext cx="10326688" cy="11256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A3FF53-BE24-42E9-BA12-BC5863CBFF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8700" y="1827804"/>
            <a:ext cx="4968875" cy="814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A84776-6678-4D27-9BE9-5D83FC9E8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28700" y="2642191"/>
            <a:ext cx="4968875" cy="34024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BCA2E2-5B30-43B4-8FCD-23015451F2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1054" y="1827804"/>
            <a:ext cx="5087034" cy="814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A7B7A1-E670-4E7E-AEBA-340893DE8E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81054" y="2642191"/>
            <a:ext cx="5087034" cy="34024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44D3AE-982A-4CC3-8456-4D4B0E35D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FE3087-09F9-4436-8236-8693EA498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8413CB-0E24-4F96-AF8C-EE269ACCE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121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5CAD1C-D319-4A48-8DF9-50699231C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3D0181-83E0-4AB1-B372-24D6C075B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50352C-6317-4DD0-84C4-AE7DDAC55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8F340C5-9EBB-43D9-91F5-F767DBD59B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492880">
            <a:off x="2401240" y="1130240"/>
            <a:ext cx="8982171" cy="5009917"/>
          </a:xfrm>
          <a:custGeom>
            <a:avLst/>
            <a:gdLst>
              <a:gd name="connsiteX0" fmla="*/ 284628 w 960507"/>
              <a:gd name="connsiteY0" fmla="*/ 725426 h 725435"/>
              <a:gd name="connsiteX1" fmla="*/ 429979 w 960507"/>
              <a:gd name="connsiteY1" fmla="*/ 636749 h 725435"/>
              <a:gd name="connsiteX2" fmla="*/ 805646 w 960507"/>
              <a:gd name="connsiteY2" fmla="*/ 523401 h 725435"/>
              <a:gd name="connsiteX3" fmla="*/ 954521 w 960507"/>
              <a:gd name="connsiteY3" fmla="*/ 257273 h 725435"/>
              <a:gd name="connsiteX4" fmla="*/ 674486 w 960507"/>
              <a:gd name="connsiteY4" fmla="*/ 5622 h 725435"/>
              <a:gd name="connsiteX5" fmla="*/ 15261 w 960507"/>
              <a:gd name="connsiteY5" fmla="*/ 246605 h 725435"/>
              <a:gd name="connsiteX6" fmla="*/ 217286 w 960507"/>
              <a:gd name="connsiteY6" fmla="*/ 650655 h 725435"/>
              <a:gd name="connsiteX7" fmla="*/ 284628 w 960507"/>
              <a:gd name="connsiteY7" fmla="*/ 725426 h 725435"/>
              <a:gd name="connsiteX0" fmla="*/ 284667 w 961601"/>
              <a:gd name="connsiteY0" fmla="*/ 725435 h 725435"/>
              <a:gd name="connsiteX1" fmla="*/ 430018 w 961601"/>
              <a:gd name="connsiteY1" fmla="*/ 636758 h 725435"/>
              <a:gd name="connsiteX2" fmla="*/ 820834 w 961601"/>
              <a:gd name="connsiteY2" fmla="*/ 548364 h 725435"/>
              <a:gd name="connsiteX3" fmla="*/ 954560 w 961601"/>
              <a:gd name="connsiteY3" fmla="*/ 257282 h 725435"/>
              <a:gd name="connsiteX4" fmla="*/ 674525 w 961601"/>
              <a:gd name="connsiteY4" fmla="*/ 5631 h 725435"/>
              <a:gd name="connsiteX5" fmla="*/ 15300 w 961601"/>
              <a:gd name="connsiteY5" fmla="*/ 246614 h 725435"/>
              <a:gd name="connsiteX6" fmla="*/ 217325 w 961601"/>
              <a:gd name="connsiteY6" fmla="*/ 650664 h 725435"/>
              <a:gd name="connsiteX7" fmla="*/ 284667 w 961601"/>
              <a:gd name="connsiteY7" fmla="*/ 725435 h 725435"/>
              <a:gd name="connsiteX0" fmla="*/ 284667 w 961601"/>
              <a:gd name="connsiteY0" fmla="*/ 725962 h 725962"/>
              <a:gd name="connsiteX1" fmla="*/ 430018 w 961601"/>
              <a:gd name="connsiteY1" fmla="*/ 637285 h 725962"/>
              <a:gd name="connsiteX2" fmla="*/ 820834 w 961601"/>
              <a:gd name="connsiteY2" fmla="*/ 548891 h 725962"/>
              <a:gd name="connsiteX3" fmla="*/ 954560 w 961601"/>
              <a:gd name="connsiteY3" fmla="*/ 257809 h 725962"/>
              <a:gd name="connsiteX4" fmla="*/ 674525 w 961601"/>
              <a:gd name="connsiteY4" fmla="*/ 6158 h 725962"/>
              <a:gd name="connsiteX5" fmla="*/ 15300 w 961601"/>
              <a:gd name="connsiteY5" fmla="*/ 247141 h 725962"/>
              <a:gd name="connsiteX6" fmla="*/ 217325 w 961601"/>
              <a:gd name="connsiteY6" fmla="*/ 651191 h 725962"/>
              <a:gd name="connsiteX7" fmla="*/ 284667 w 961601"/>
              <a:gd name="connsiteY7" fmla="*/ 725962 h 725962"/>
              <a:gd name="connsiteX0" fmla="*/ 410902 w 1087836"/>
              <a:gd name="connsiteY0" fmla="*/ 719810 h 719810"/>
              <a:gd name="connsiteX1" fmla="*/ 556253 w 1087836"/>
              <a:gd name="connsiteY1" fmla="*/ 631133 h 719810"/>
              <a:gd name="connsiteX2" fmla="*/ 947069 w 1087836"/>
              <a:gd name="connsiteY2" fmla="*/ 542739 h 719810"/>
              <a:gd name="connsiteX3" fmla="*/ 1080795 w 1087836"/>
              <a:gd name="connsiteY3" fmla="*/ 251657 h 719810"/>
              <a:gd name="connsiteX4" fmla="*/ 800760 w 1087836"/>
              <a:gd name="connsiteY4" fmla="*/ 6 h 719810"/>
              <a:gd name="connsiteX5" fmla="*/ 5261 w 1087836"/>
              <a:gd name="connsiteY5" fmla="*/ 248982 h 719810"/>
              <a:gd name="connsiteX6" fmla="*/ 343560 w 1087836"/>
              <a:gd name="connsiteY6" fmla="*/ 645039 h 719810"/>
              <a:gd name="connsiteX7" fmla="*/ 410902 w 1087836"/>
              <a:gd name="connsiteY7" fmla="*/ 719810 h 719810"/>
              <a:gd name="connsiteX0" fmla="*/ 412791 w 1089725"/>
              <a:gd name="connsiteY0" fmla="*/ 726835 h 726835"/>
              <a:gd name="connsiteX1" fmla="*/ 558142 w 1089725"/>
              <a:gd name="connsiteY1" fmla="*/ 638158 h 726835"/>
              <a:gd name="connsiteX2" fmla="*/ 948958 w 1089725"/>
              <a:gd name="connsiteY2" fmla="*/ 549764 h 726835"/>
              <a:gd name="connsiteX3" fmla="*/ 1082684 w 1089725"/>
              <a:gd name="connsiteY3" fmla="*/ 258682 h 726835"/>
              <a:gd name="connsiteX4" fmla="*/ 802649 w 1089725"/>
              <a:gd name="connsiteY4" fmla="*/ 7031 h 726835"/>
              <a:gd name="connsiteX5" fmla="*/ 171027 w 1089725"/>
              <a:gd name="connsiteY5" fmla="*/ 85967 h 726835"/>
              <a:gd name="connsiteX6" fmla="*/ 7150 w 1089725"/>
              <a:gd name="connsiteY6" fmla="*/ 256007 h 726835"/>
              <a:gd name="connsiteX7" fmla="*/ 345449 w 1089725"/>
              <a:gd name="connsiteY7" fmla="*/ 652064 h 726835"/>
              <a:gd name="connsiteX8" fmla="*/ 412791 w 1089725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7340 w 1084274"/>
              <a:gd name="connsiteY0" fmla="*/ 726835 h 726835"/>
              <a:gd name="connsiteX1" fmla="*/ 552691 w 1084274"/>
              <a:gd name="connsiteY1" fmla="*/ 638158 h 726835"/>
              <a:gd name="connsiteX2" fmla="*/ 943507 w 1084274"/>
              <a:gd name="connsiteY2" fmla="*/ 549764 h 726835"/>
              <a:gd name="connsiteX3" fmla="*/ 1077233 w 1084274"/>
              <a:gd name="connsiteY3" fmla="*/ 258682 h 726835"/>
              <a:gd name="connsiteX4" fmla="*/ 797198 w 1084274"/>
              <a:gd name="connsiteY4" fmla="*/ 7031 h 726835"/>
              <a:gd name="connsiteX5" fmla="*/ 165576 w 1084274"/>
              <a:gd name="connsiteY5" fmla="*/ 85967 h 726835"/>
              <a:gd name="connsiteX6" fmla="*/ 5798 w 1084274"/>
              <a:gd name="connsiteY6" fmla="*/ 285590 h 726835"/>
              <a:gd name="connsiteX7" fmla="*/ 339998 w 1084274"/>
              <a:gd name="connsiteY7" fmla="*/ 652064 h 726835"/>
              <a:gd name="connsiteX8" fmla="*/ 407340 w 1084274"/>
              <a:gd name="connsiteY8" fmla="*/ 726835 h 726835"/>
              <a:gd name="connsiteX0" fmla="*/ 405193 w 1082127"/>
              <a:gd name="connsiteY0" fmla="*/ 726835 h 726835"/>
              <a:gd name="connsiteX1" fmla="*/ 550544 w 1082127"/>
              <a:gd name="connsiteY1" fmla="*/ 638158 h 726835"/>
              <a:gd name="connsiteX2" fmla="*/ 941360 w 1082127"/>
              <a:gd name="connsiteY2" fmla="*/ 549764 h 726835"/>
              <a:gd name="connsiteX3" fmla="*/ 1075086 w 1082127"/>
              <a:gd name="connsiteY3" fmla="*/ 258682 h 726835"/>
              <a:gd name="connsiteX4" fmla="*/ 795051 w 1082127"/>
              <a:gd name="connsiteY4" fmla="*/ 7031 h 726835"/>
              <a:gd name="connsiteX5" fmla="*/ 163429 w 1082127"/>
              <a:gd name="connsiteY5" fmla="*/ 85967 h 726835"/>
              <a:gd name="connsiteX6" fmla="*/ 5959 w 1082127"/>
              <a:gd name="connsiteY6" fmla="*/ 336874 h 726835"/>
              <a:gd name="connsiteX7" fmla="*/ 337851 w 1082127"/>
              <a:gd name="connsiteY7" fmla="*/ 652064 h 726835"/>
              <a:gd name="connsiteX8" fmla="*/ 405193 w 1082127"/>
              <a:gd name="connsiteY8" fmla="*/ 726835 h 726835"/>
              <a:gd name="connsiteX0" fmla="*/ 405097 w 1082031"/>
              <a:gd name="connsiteY0" fmla="*/ 727553 h 727553"/>
              <a:gd name="connsiteX1" fmla="*/ 550448 w 1082031"/>
              <a:gd name="connsiteY1" fmla="*/ 638876 h 727553"/>
              <a:gd name="connsiteX2" fmla="*/ 941264 w 1082031"/>
              <a:gd name="connsiteY2" fmla="*/ 550482 h 727553"/>
              <a:gd name="connsiteX3" fmla="*/ 1074990 w 1082031"/>
              <a:gd name="connsiteY3" fmla="*/ 259400 h 727553"/>
              <a:gd name="connsiteX4" fmla="*/ 794955 w 1082031"/>
              <a:gd name="connsiteY4" fmla="*/ 7749 h 727553"/>
              <a:gd name="connsiteX5" fmla="*/ 164686 w 1082031"/>
              <a:gd name="connsiteY5" fmla="*/ 81610 h 727553"/>
              <a:gd name="connsiteX6" fmla="*/ 5863 w 1082031"/>
              <a:gd name="connsiteY6" fmla="*/ 337592 h 727553"/>
              <a:gd name="connsiteX7" fmla="*/ 337755 w 1082031"/>
              <a:gd name="connsiteY7" fmla="*/ 652782 h 727553"/>
              <a:gd name="connsiteX8" fmla="*/ 405097 w 1082031"/>
              <a:gd name="connsiteY8" fmla="*/ 727553 h 727553"/>
              <a:gd name="connsiteX0" fmla="*/ 427815 w 1104749"/>
              <a:gd name="connsiteY0" fmla="*/ 727553 h 727553"/>
              <a:gd name="connsiteX1" fmla="*/ 573166 w 1104749"/>
              <a:gd name="connsiteY1" fmla="*/ 638876 h 727553"/>
              <a:gd name="connsiteX2" fmla="*/ 963982 w 1104749"/>
              <a:gd name="connsiteY2" fmla="*/ 550482 h 727553"/>
              <a:gd name="connsiteX3" fmla="*/ 1097708 w 1104749"/>
              <a:gd name="connsiteY3" fmla="*/ 259400 h 727553"/>
              <a:gd name="connsiteX4" fmla="*/ 817673 w 1104749"/>
              <a:gd name="connsiteY4" fmla="*/ 7749 h 727553"/>
              <a:gd name="connsiteX5" fmla="*/ 187404 w 1104749"/>
              <a:gd name="connsiteY5" fmla="*/ 81610 h 727553"/>
              <a:gd name="connsiteX6" fmla="*/ 4537 w 1104749"/>
              <a:gd name="connsiteY6" fmla="*/ 344274 h 727553"/>
              <a:gd name="connsiteX7" fmla="*/ 360473 w 1104749"/>
              <a:gd name="connsiteY7" fmla="*/ 652782 h 727553"/>
              <a:gd name="connsiteX8" fmla="*/ 427815 w 1104749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37503 w 1114437"/>
              <a:gd name="connsiteY0" fmla="*/ 727553 h 727553"/>
              <a:gd name="connsiteX1" fmla="*/ 582854 w 1114437"/>
              <a:gd name="connsiteY1" fmla="*/ 638876 h 727553"/>
              <a:gd name="connsiteX2" fmla="*/ 973670 w 1114437"/>
              <a:gd name="connsiteY2" fmla="*/ 550482 h 727553"/>
              <a:gd name="connsiteX3" fmla="*/ 1107396 w 1114437"/>
              <a:gd name="connsiteY3" fmla="*/ 259400 h 727553"/>
              <a:gd name="connsiteX4" fmla="*/ 827361 w 1114437"/>
              <a:gd name="connsiteY4" fmla="*/ 7749 h 727553"/>
              <a:gd name="connsiteX5" fmla="*/ 197092 w 1114437"/>
              <a:gd name="connsiteY5" fmla="*/ 81610 h 727553"/>
              <a:gd name="connsiteX6" fmla="*/ 0 w 1114437"/>
              <a:gd name="connsiteY6" fmla="*/ 341962 h 727553"/>
              <a:gd name="connsiteX7" fmla="*/ 370161 w 1114437"/>
              <a:gd name="connsiteY7" fmla="*/ 652782 h 727553"/>
              <a:gd name="connsiteX8" fmla="*/ 437503 w 1114437"/>
              <a:gd name="connsiteY8" fmla="*/ 727553 h 727553"/>
              <a:gd name="connsiteX0" fmla="*/ 463684 w 1140618"/>
              <a:gd name="connsiteY0" fmla="*/ 727553 h 727553"/>
              <a:gd name="connsiteX1" fmla="*/ 609035 w 1140618"/>
              <a:gd name="connsiteY1" fmla="*/ 638876 h 727553"/>
              <a:gd name="connsiteX2" fmla="*/ 999851 w 1140618"/>
              <a:gd name="connsiteY2" fmla="*/ 550482 h 727553"/>
              <a:gd name="connsiteX3" fmla="*/ 1133577 w 1140618"/>
              <a:gd name="connsiteY3" fmla="*/ 259400 h 727553"/>
              <a:gd name="connsiteX4" fmla="*/ 853542 w 1140618"/>
              <a:gd name="connsiteY4" fmla="*/ 7749 h 727553"/>
              <a:gd name="connsiteX5" fmla="*/ 223273 w 1140618"/>
              <a:gd name="connsiteY5" fmla="*/ 81610 h 727553"/>
              <a:gd name="connsiteX6" fmla="*/ 0 w 1140618"/>
              <a:gd name="connsiteY6" fmla="*/ 343816 h 727553"/>
              <a:gd name="connsiteX7" fmla="*/ 396342 w 1140618"/>
              <a:gd name="connsiteY7" fmla="*/ 652782 h 727553"/>
              <a:gd name="connsiteX8" fmla="*/ 463684 w 1140618"/>
              <a:gd name="connsiteY8" fmla="*/ 727553 h 727553"/>
              <a:gd name="connsiteX0" fmla="*/ 463684 w 1140714"/>
              <a:gd name="connsiteY0" fmla="*/ 719277 h 719277"/>
              <a:gd name="connsiteX1" fmla="*/ 609035 w 1140714"/>
              <a:gd name="connsiteY1" fmla="*/ 630600 h 719277"/>
              <a:gd name="connsiteX2" fmla="*/ 999851 w 1140714"/>
              <a:gd name="connsiteY2" fmla="*/ 542206 h 719277"/>
              <a:gd name="connsiteX3" fmla="*/ 1133577 w 1140714"/>
              <a:gd name="connsiteY3" fmla="*/ 251124 h 719277"/>
              <a:gd name="connsiteX4" fmla="*/ 852002 w 1140714"/>
              <a:gd name="connsiteY4" fmla="*/ 8636 h 719277"/>
              <a:gd name="connsiteX5" fmla="*/ 223273 w 1140714"/>
              <a:gd name="connsiteY5" fmla="*/ 73334 h 719277"/>
              <a:gd name="connsiteX6" fmla="*/ 0 w 1140714"/>
              <a:gd name="connsiteY6" fmla="*/ 335540 h 719277"/>
              <a:gd name="connsiteX7" fmla="*/ 396342 w 1140714"/>
              <a:gd name="connsiteY7" fmla="*/ 644506 h 719277"/>
              <a:gd name="connsiteX8" fmla="*/ 463684 w 1140714"/>
              <a:gd name="connsiteY8" fmla="*/ 719277 h 719277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6732"/>
              <a:gd name="connsiteY0" fmla="*/ 721380 h 721380"/>
              <a:gd name="connsiteX1" fmla="*/ 610575 w 1136732"/>
              <a:gd name="connsiteY1" fmla="*/ 643699 h 721380"/>
              <a:gd name="connsiteX2" fmla="*/ 999851 w 1136732"/>
              <a:gd name="connsiteY2" fmla="*/ 544309 h 721380"/>
              <a:gd name="connsiteX3" fmla="*/ 1133577 w 1136732"/>
              <a:gd name="connsiteY3" fmla="*/ 253227 h 721380"/>
              <a:gd name="connsiteX4" fmla="*/ 852002 w 1136732"/>
              <a:gd name="connsiteY4" fmla="*/ 10739 h 721380"/>
              <a:gd name="connsiteX5" fmla="*/ 223273 w 1136732"/>
              <a:gd name="connsiteY5" fmla="*/ 64441 h 721380"/>
              <a:gd name="connsiteX6" fmla="*/ 0 w 1136732"/>
              <a:gd name="connsiteY6" fmla="*/ 337643 h 721380"/>
              <a:gd name="connsiteX7" fmla="*/ 396342 w 1136732"/>
              <a:gd name="connsiteY7" fmla="*/ 646609 h 721380"/>
              <a:gd name="connsiteX8" fmla="*/ 463684 w 1136732"/>
              <a:gd name="connsiteY8" fmla="*/ 721380 h 721380"/>
              <a:gd name="connsiteX0" fmla="*/ 463684 w 1121891"/>
              <a:gd name="connsiteY0" fmla="*/ 721255 h 721255"/>
              <a:gd name="connsiteX1" fmla="*/ 610575 w 1121891"/>
              <a:gd name="connsiteY1" fmla="*/ 643574 h 721255"/>
              <a:gd name="connsiteX2" fmla="*/ 999851 w 1121891"/>
              <a:gd name="connsiteY2" fmla="*/ 544184 h 721255"/>
              <a:gd name="connsiteX3" fmla="*/ 1118177 w 1121891"/>
              <a:gd name="connsiteY3" fmla="*/ 251269 h 721255"/>
              <a:gd name="connsiteX4" fmla="*/ 852002 w 1121891"/>
              <a:gd name="connsiteY4" fmla="*/ 10614 h 721255"/>
              <a:gd name="connsiteX5" fmla="*/ 223273 w 1121891"/>
              <a:gd name="connsiteY5" fmla="*/ 64316 h 721255"/>
              <a:gd name="connsiteX6" fmla="*/ 0 w 1121891"/>
              <a:gd name="connsiteY6" fmla="*/ 337518 h 721255"/>
              <a:gd name="connsiteX7" fmla="*/ 396342 w 1121891"/>
              <a:gd name="connsiteY7" fmla="*/ 646484 h 721255"/>
              <a:gd name="connsiteX8" fmla="*/ 463684 w 1121891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354"/>
              <a:gd name="connsiteY0" fmla="*/ 721255 h 721255"/>
              <a:gd name="connsiteX1" fmla="*/ 610575 w 1123354"/>
              <a:gd name="connsiteY1" fmla="*/ 643574 h 721255"/>
              <a:gd name="connsiteX2" fmla="*/ 999851 w 1123354"/>
              <a:gd name="connsiteY2" fmla="*/ 549682 h 721255"/>
              <a:gd name="connsiteX3" fmla="*/ 1118177 w 1123354"/>
              <a:gd name="connsiteY3" fmla="*/ 251269 h 721255"/>
              <a:gd name="connsiteX4" fmla="*/ 852002 w 1123354"/>
              <a:gd name="connsiteY4" fmla="*/ 10614 h 721255"/>
              <a:gd name="connsiteX5" fmla="*/ 223273 w 1123354"/>
              <a:gd name="connsiteY5" fmla="*/ 64316 h 721255"/>
              <a:gd name="connsiteX6" fmla="*/ 0 w 1123354"/>
              <a:gd name="connsiteY6" fmla="*/ 337518 h 721255"/>
              <a:gd name="connsiteX7" fmla="*/ 396342 w 1123354"/>
              <a:gd name="connsiteY7" fmla="*/ 646484 h 721255"/>
              <a:gd name="connsiteX8" fmla="*/ 463684 w 1123354"/>
              <a:gd name="connsiteY8" fmla="*/ 721255 h 721255"/>
              <a:gd name="connsiteX0" fmla="*/ 411324 w 1070994"/>
              <a:gd name="connsiteY0" fmla="*/ 721255 h 721255"/>
              <a:gd name="connsiteX1" fmla="*/ 558215 w 1070994"/>
              <a:gd name="connsiteY1" fmla="*/ 643574 h 721255"/>
              <a:gd name="connsiteX2" fmla="*/ 947491 w 1070994"/>
              <a:gd name="connsiteY2" fmla="*/ 549682 h 721255"/>
              <a:gd name="connsiteX3" fmla="*/ 1065817 w 1070994"/>
              <a:gd name="connsiteY3" fmla="*/ 251269 h 721255"/>
              <a:gd name="connsiteX4" fmla="*/ 799642 w 1070994"/>
              <a:gd name="connsiteY4" fmla="*/ 10614 h 721255"/>
              <a:gd name="connsiteX5" fmla="*/ 170913 w 1070994"/>
              <a:gd name="connsiteY5" fmla="*/ 64316 h 721255"/>
              <a:gd name="connsiteX6" fmla="*/ 0 w 1070994"/>
              <a:gd name="connsiteY6" fmla="*/ 339351 h 721255"/>
              <a:gd name="connsiteX7" fmla="*/ 343982 w 1070994"/>
              <a:gd name="connsiteY7" fmla="*/ 646484 h 721255"/>
              <a:gd name="connsiteX8" fmla="*/ 411324 w 107099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3864 h 723864"/>
              <a:gd name="connsiteX1" fmla="*/ 538195 w 1050974"/>
              <a:gd name="connsiteY1" fmla="*/ 646183 h 723864"/>
              <a:gd name="connsiteX2" fmla="*/ 927471 w 1050974"/>
              <a:gd name="connsiteY2" fmla="*/ 552291 h 723864"/>
              <a:gd name="connsiteX3" fmla="*/ 1045797 w 1050974"/>
              <a:gd name="connsiteY3" fmla="*/ 253878 h 723864"/>
              <a:gd name="connsiteX4" fmla="*/ 779622 w 1050974"/>
              <a:gd name="connsiteY4" fmla="*/ 13223 h 723864"/>
              <a:gd name="connsiteX5" fmla="*/ 201713 w 1050974"/>
              <a:gd name="connsiteY5" fmla="*/ 55929 h 723864"/>
              <a:gd name="connsiteX6" fmla="*/ 0 w 1050974"/>
              <a:gd name="connsiteY6" fmla="*/ 341960 h 723864"/>
              <a:gd name="connsiteX7" fmla="*/ 323962 w 1050974"/>
              <a:gd name="connsiteY7" fmla="*/ 649093 h 723864"/>
              <a:gd name="connsiteX8" fmla="*/ 391304 w 1050974"/>
              <a:gd name="connsiteY8" fmla="*/ 723864 h 723864"/>
              <a:gd name="connsiteX0" fmla="*/ 391304 w 1050974"/>
              <a:gd name="connsiteY0" fmla="*/ 722931 h 722931"/>
              <a:gd name="connsiteX1" fmla="*/ 538195 w 1050974"/>
              <a:gd name="connsiteY1" fmla="*/ 645250 h 722931"/>
              <a:gd name="connsiteX2" fmla="*/ 927471 w 1050974"/>
              <a:gd name="connsiteY2" fmla="*/ 551358 h 722931"/>
              <a:gd name="connsiteX3" fmla="*/ 1045797 w 1050974"/>
              <a:gd name="connsiteY3" fmla="*/ 252945 h 722931"/>
              <a:gd name="connsiteX4" fmla="*/ 779622 w 1050974"/>
              <a:gd name="connsiteY4" fmla="*/ 12290 h 722931"/>
              <a:gd name="connsiteX5" fmla="*/ 215573 w 1050974"/>
              <a:gd name="connsiteY5" fmla="*/ 58661 h 722931"/>
              <a:gd name="connsiteX6" fmla="*/ 0 w 1050974"/>
              <a:gd name="connsiteY6" fmla="*/ 341027 h 722931"/>
              <a:gd name="connsiteX7" fmla="*/ 323962 w 1050974"/>
              <a:gd name="connsiteY7" fmla="*/ 648160 h 722931"/>
              <a:gd name="connsiteX8" fmla="*/ 391304 w 1050974"/>
              <a:gd name="connsiteY8" fmla="*/ 722931 h 722931"/>
              <a:gd name="connsiteX0" fmla="*/ 382064 w 1041734"/>
              <a:gd name="connsiteY0" fmla="*/ 722931 h 722931"/>
              <a:gd name="connsiteX1" fmla="*/ 528955 w 1041734"/>
              <a:gd name="connsiteY1" fmla="*/ 645250 h 722931"/>
              <a:gd name="connsiteX2" fmla="*/ 918231 w 1041734"/>
              <a:gd name="connsiteY2" fmla="*/ 551358 h 722931"/>
              <a:gd name="connsiteX3" fmla="*/ 1036557 w 1041734"/>
              <a:gd name="connsiteY3" fmla="*/ 252945 h 722931"/>
              <a:gd name="connsiteX4" fmla="*/ 770382 w 1041734"/>
              <a:gd name="connsiteY4" fmla="*/ 12290 h 722931"/>
              <a:gd name="connsiteX5" fmla="*/ 206333 w 1041734"/>
              <a:gd name="connsiteY5" fmla="*/ 58661 h 722931"/>
              <a:gd name="connsiteX6" fmla="*/ 0 w 1041734"/>
              <a:gd name="connsiteY6" fmla="*/ 342860 h 722931"/>
              <a:gd name="connsiteX7" fmla="*/ 314722 w 1041734"/>
              <a:gd name="connsiteY7" fmla="*/ 648160 h 722931"/>
              <a:gd name="connsiteX8" fmla="*/ 382064 w 1041734"/>
              <a:gd name="connsiteY8" fmla="*/ 722931 h 72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1734" h="722931">
                <a:moveTo>
                  <a:pt x="382064" y="722931"/>
                </a:moveTo>
                <a:cubicBezTo>
                  <a:pt x="406019" y="660055"/>
                  <a:pt x="439594" y="666515"/>
                  <a:pt x="528955" y="645250"/>
                </a:cubicBezTo>
                <a:cubicBezTo>
                  <a:pt x="618316" y="623985"/>
                  <a:pt x="833631" y="616742"/>
                  <a:pt x="918231" y="551358"/>
                </a:cubicBezTo>
                <a:cubicBezTo>
                  <a:pt x="1002831" y="485974"/>
                  <a:pt x="1059658" y="370279"/>
                  <a:pt x="1036557" y="252945"/>
                </a:cubicBezTo>
                <a:cubicBezTo>
                  <a:pt x="1013456" y="135611"/>
                  <a:pt x="908753" y="44671"/>
                  <a:pt x="770382" y="12290"/>
                </a:cubicBezTo>
                <a:cubicBezTo>
                  <a:pt x="632011" y="-20091"/>
                  <a:pt x="338916" y="17165"/>
                  <a:pt x="206333" y="58661"/>
                </a:cubicBezTo>
                <a:cubicBezTo>
                  <a:pt x="73750" y="100157"/>
                  <a:pt x="1822" y="199023"/>
                  <a:pt x="0" y="342860"/>
                </a:cubicBezTo>
                <a:cubicBezTo>
                  <a:pt x="27105" y="498943"/>
                  <a:pt x="87932" y="573770"/>
                  <a:pt x="314722" y="648160"/>
                </a:cubicBezTo>
                <a:cubicBezTo>
                  <a:pt x="367872" y="666162"/>
                  <a:pt x="382064" y="722931"/>
                  <a:pt x="382064" y="722931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ECC812-F2A9-46D4-9B78-6659C68ED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2671" y="1932214"/>
            <a:ext cx="6966858" cy="3091544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7A37F60-69E7-41AC-BC9A-9DBC3B577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492880">
            <a:off x="2455668" y="1103025"/>
            <a:ext cx="8982171" cy="5009917"/>
          </a:xfrm>
          <a:custGeom>
            <a:avLst/>
            <a:gdLst>
              <a:gd name="connsiteX0" fmla="*/ 284628 w 960507"/>
              <a:gd name="connsiteY0" fmla="*/ 725426 h 725435"/>
              <a:gd name="connsiteX1" fmla="*/ 429979 w 960507"/>
              <a:gd name="connsiteY1" fmla="*/ 636749 h 725435"/>
              <a:gd name="connsiteX2" fmla="*/ 805646 w 960507"/>
              <a:gd name="connsiteY2" fmla="*/ 523401 h 725435"/>
              <a:gd name="connsiteX3" fmla="*/ 954521 w 960507"/>
              <a:gd name="connsiteY3" fmla="*/ 257273 h 725435"/>
              <a:gd name="connsiteX4" fmla="*/ 674486 w 960507"/>
              <a:gd name="connsiteY4" fmla="*/ 5622 h 725435"/>
              <a:gd name="connsiteX5" fmla="*/ 15261 w 960507"/>
              <a:gd name="connsiteY5" fmla="*/ 246605 h 725435"/>
              <a:gd name="connsiteX6" fmla="*/ 217286 w 960507"/>
              <a:gd name="connsiteY6" fmla="*/ 650655 h 725435"/>
              <a:gd name="connsiteX7" fmla="*/ 284628 w 960507"/>
              <a:gd name="connsiteY7" fmla="*/ 725426 h 725435"/>
              <a:gd name="connsiteX0" fmla="*/ 284667 w 961601"/>
              <a:gd name="connsiteY0" fmla="*/ 725435 h 725435"/>
              <a:gd name="connsiteX1" fmla="*/ 430018 w 961601"/>
              <a:gd name="connsiteY1" fmla="*/ 636758 h 725435"/>
              <a:gd name="connsiteX2" fmla="*/ 820834 w 961601"/>
              <a:gd name="connsiteY2" fmla="*/ 548364 h 725435"/>
              <a:gd name="connsiteX3" fmla="*/ 954560 w 961601"/>
              <a:gd name="connsiteY3" fmla="*/ 257282 h 725435"/>
              <a:gd name="connsiteX4" fmla="*/ 674525 w 961601"/>
              <a:gd name="connsiteY4" fmla="*/ 5631 h 725435"/>
              <a:gd name="connsiteX5" fmla="*/ 15300 w 961601"/>
              <a:gd name="connsiteY5" fmla="*/ 246614 h 725435"/>
              <a:gd name="connsiteX6" fmla="*/ 217325 w 961601"/>
              <a:gd name="connsiteY6" fmla="*/ 650664 h 725435"/>
              <a:gd name="connsiteX7" fmla="*/ 284667 w 961601"/>
              <a:gd name="connsiteY7" fmla="*/ 725435 h 725435"/>
              <a:gd name="connsiteX0" fmla="*/ 284667 w 961601"/>
              <a:gd name="connsiteY0" fmla="*/ 725962 h 725962"/>
              <a:gd name="connsiteX1" fmla="*/ 430018 w 961601"/>
              <a:gd name="connsiteY1" fmla="*/ 637285 h 725962"/>
              <a:gd name="connsiteX2" fmla="*/ 820834 w 961601"/>
              <a:gd name="connsiteY2" fmla="*/ 548891 h 725962"/>
              <a:gd name="connsiteX3" fmla="*/ 954560 w 961601"/>
              <a:gd name="connsiteY3" fmla="*/ 257809 h 725962"/>
              <a:gd name="connsiteX4" fmla="*/ 674525 w 961601"/>
              <a:gd name="connsiteY4" fmla="*/ 6158 h 725962"/>
              <a:gd name="connsiteX5" fmla="*/ 15300 w 961601"/>
              <a:gd name="connsiteY5" fmla="*/ 247141 h 725962"/>
              <a:gd name="connsiteX6" fmla="*/ 217325 w 961601"/>
              <a:gd name="connsiteY6" fmla="*/ 651191 h 725962"/>
              <a:gd name="connsiteX7" fmla="*/ 284667 w 961601"/>
              <a:gd name="connsiteY7" fmla="*/ 725962 h 725962"/>
              <a:gd name="connsiteX0" fmla="*/ 410902 w 1087836"/>
              <a:gd name="connsiteY0" fmla="*/ 719810 h 719810"/>
              <a:gd name="connsiteX1" fmla="*/ 556253 w 1087836"/>
              <a:gd name="connsiteY1" fmla="*/ 631133 h 719810"/>
              <a:gd name="connsiteX2" fmla="*/ 947069 w 1087836"/>
              <a:gd name="connsiteY2" fmla="*/ 542739 h 719810"/>
              <a:gd name="connsiteX3" fmla="*/ 1080795 w 1087836"/>
              <a:gd name="connsiteY3" fmla="*/ 251657 h 719810"/>
              <a:gd name="connsiteX4" fmla="*/ 800760 w 1087836"/>
              <a:gd name="connsiteY4" fmla="*/ 6 h 719810"/>
              <a:gd name="connsiteX5" fmla="*/ 5261 w 1087836"/>
              <a:gd name="connsiteY5" fmla="*/ 248982 h 719810"/>
              <a:gd name="connsiteX6" fmla="*/ 343560 w 1087836"/>
              <a:gd name="connsiteY6" fmla="*/ 645039 h 719810"/>
              <a:gd name="connsiteX7" fmla="*/ 410902 w 1087836"/>
              <a:gd name="connsiteY7" fmla="*/ 719810 h 719810"/>
              <a:gd name="connsiteX0" fmla="*/ 412791 w 1089725"/>
              <a:gd name="connsiteY0" fmla="*/ 726835 h 726835"/>
              <a:gd name="connsiteX1" fmla="*/ 558142 w 1089725"/>
              <a:gd name="connsiteY1" fmla="*/ 638158 h 726835"/>
              <a:gd name="connsiteX2" fmla="*/ 948958 w 1089725"/>
              <a:gd name="connsiteY2" fmla="*/ 549764 h 726835"/>
              <a:gd name="connsiteX3" fmla="*/ 1082684 w 1089725"/>
              <a:gd name="connsiteY3" fmla="*/ 258682 h 726835"/>
              <a:gd name="connsiteX4" fmla="*/ 802649 w 1089725"/>
              <a:gd name="connsiteY4" fmla="*/ 7031 h 726835"/>
              <a:gd name="connsiteX5" fmla="*/ 171027 w 1089725"/>
              <a:gd name="connsiteY5" fmla="*/ 85967 h 726835"/>
              <a:gd name="connsiteX6" fmla="*/ 7150 w 1089725"/>
              <a:gd name="connsiteY6" fmla="*/ 256007 h 726835"/>
              <a:gd name="connsiteX7" fmla="*/ 345449 w 1089725"/>
              <a:gd name="connsiteY7" fmla="*/ 652064 h 726835"/>
              <a:gd name="connsiteX8" fmla="*/ 412791 w 1089725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7340 w 1084274"/>
              <a:gd name="connsiteY0" fmla="*/ 726835 h 726835"/>
              <a:gd name="connsiteX1" fmla="*/ 552691 w 1084274"/>
              <a:gd name="connsiteY1" fmla="*/ 638158 h 726835"/>
              <a:gd name="connsiteX2" fmla="*/ 943507 w 1084274"/>
              <a:gd name="connsiteY2" fmla="*/ 549764 h 726835"/>
              <a:gd name="connsiteX3" fmla="*/ 1077233 w 1084274"/>
              <a:gd name="connsiteY3" fmla="*/ 258682 h 726835"/>
              <a:gd name="connsiteX4" fmla="*/ 797198 w 1084274"/>
              <a:gd name="connsiteY4" fmla="*/ 7031 h 726835"/>
              <a:gd name="connsiteX5" fmla="*/ 165576 w 1084274"/>
              <a:gd name="connsiteY5" fmla="*/ 85967 h 726835"/>
              <a:gd name="connsiteX6" fmla="*/ 5798 w 1084274"/>
              <a:gd name="connsiteY6" fmla="*/ 285590 h 726835"/>
              <a:gd name="connsiteX7" fmla="*/ 339998 w 1084274"/>
              <a:gd name="connsiteY7" fmla="*/ 652064 h 726835"/>
              <a:gd name="connsiteX8" fmla="*/ 407340 w 1084274"/>
              <a:gd name="connsiteY8" fmla="*/ 726835 h 726835"/>
              <a:gd name="connsiteX0" fmla="*/ 405193 w 1082127"/>
              <a:gd name="connsiteY0" fmla="*/ 726835 h 726835"/>
              <a:gd name="connsiteX1" fmla="*/ 550544 w 1082127"/>
              <a:gd name="connsiteY1" fmla="*/ 638158 h 726835"/>
              <a:gd name="connsiteX2" fmla="*/ 941360 w 1082127"/>
              <a:gd name="connsiteY2" fmla="*/ 549764 h 726835"/>
              <a:gd name="connsiteX3" fmla="*/ 1075086 w 1082127"/>
              <a:gd name="connsiteY3" fmla="*/ 258682 h 726835"/>
              <a:gd name="connsiteX4" fmla="*/ 795051 w 1082127"/>
              <a:gd name="connsiteY4" fmla="*/ 7031 h 726835"/>
              <a:gd name="connsiteX5" fmla="*/ 163429 w 1082127"/>
              <a:gd name="connsiteY5" fmla="*/ 85967 h 726835"/>
              <a:gd name="connsiteX6" fmla="*/ 5959 w 1082127"/>
              <a:gd name="connsiteY6" fmla="*/ 336874 h 726835"/>
              <a:gd name="connsiteX7" fmla="*/ 337851 w 1082127"/>
              <a:gd name="connsiteY7" fmla="*/ 652064 h 726835"/>
              <a:gd name="connsiteX8" fmla="*/ 405193 w 1082127"/>
              <a:gd name="connsiteY8" fmla="*/ 726835 h 726835"/>
              <a:gd name="connsiteX0" fmla="*/ 405097 w 1082031"/>
              <a:gd name="connsiteY0" fmla="*/ 727553 h 727553"/>
              <a:gd name="connsiteX1" fmla="*/ 550448 w 1082031"/>
              <a:gd name="connsiteY1" fmla="*/ 638876 h 727553"/>
              <a:gd name="connsiteX2" fmla="*/ 941264 w 1082031"/>
              <a:gd name="connsiteY2" fmla="*/ 550482 h 727553"/>
              <a:gd name="connsiteX3" fmla="*/ 1074990 w 1082031"/>
              <a:gd name="connsiteY3" fmla="*/ 259400 h 727553"/>
              <a:gd name="connsiteX4" fmla="*/ 794955 w 1082031"/>
              <a:gd name="connsiteY4" fmla="*/ 7749 h 727553"/>
              <a:gd name="connsiteX5" fmla="*/ 164686 w 1082031"/>
              <a:gd name="connsiteY5" fmla="*/ 81610 h 727553"/>
              <a:gd name="connsiteX6" fmla="*/ 5863 w 1082031"/>
              <a:gd name="connsiteY6" fmla="*/ 337592 h 727553"/>
              <a:gd name="connsiteX7" fmla="*/ 337755 w 1082031"/>
              <a:gd name="connsiteY7" fmla="*/ 652782 h 727553"/>
              <a:gd name="connsiteX8" fmla="*/ 405097 w 1082031"/>
              <a:gd name="connsiteY8" fmla="*/ 727553 h 727553"/>
              <a:gd name="connsiteX0" fmla="*/ 427815 w 1104749"/>
              <a:gd name="connsiteY0" fmla="*/ 727553 h 727553"/>
              <a:gd name="connsiteX1" fmla="*/ 573166 w 1104749"/>
              <a:gd name="connsiteY1" fmla="*/ 638876 h 727553"/>
              <a:gd name="connsiteX2" fmla="*/ 963982 w 1104749"/>
              <a:gd name="connsiteY2" fmla="*/ 550482 h 727553"/>
              <a:gd name="connsiteX3" fmla="*/ 1097708 w 1104749"/>
              <a:gd name="connsiteY3" fmla="*/ 259400 h 727553"/>
              <a:gd name="connsiteX4" fmla="*/ 817673 w 1104749"/>
              <a:gd name="connsiteY4" fmla="*/ 7749 h 727553"/>
              <a:gd name="connsiteX5" fmla="*/ 187404 w 1104749"/>
              <a:gd name="connsiteY5" fmla="*/ 81610 h 727553"/>
              <a:gd name="connsiteX6" fmla="*/ 4537 w 1104749"/>
              <a:gd name="connsiteY6" fmla="*/ 344274 h 727553"/>
              <a:gd name="connsiteX7" fmla="*/ 360473 w 1104749"/>
              <a:gd name="connsiteY7" fmla="*/ 652782 h 727553"/>
              <a:gd name="connsiteX8" fmla="*/ 427815 w 1104749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37503 w 1114437"/>
              <a:gd name="connsiteY0" fmla="*/ 727553 h 727553"/>
              <a:gd name="connsiteX1" fmla="*/ 582854 w 1114437"/>
              <a:gd name="connsiteY1" fmla="*/ 638876 h 727553"/>
              <a:gd name="connsiteX2" fmla="*/ 973670 w 1114437"/>
              <a:gd name="connsiteY2" fmla="*/ 550482 h 727553"/>
              <a:gd name="connsiteX3" fmla="*/ 1107396 w 1114437"/>
              <a:gd name="connsiteY3" fmla="*/ 259400 h 727553"/>
              <a:gd name="connsiteX4" fmla="*/ 827361 w 1114437"/>
              <a:gd name="connsiteY4" fmla="*/ 7749 h 727553"/>
              <a:gd name="connsiteX5" fmla="*/ 197092 w 1114437"/>
              <a:gd name="connsiteY5" fmla="*/ 81610 h 727553"/>
              <a:gd name="connsiteX6" fmla="*/ 0 w 1114437"/>
              <a:gd name="connsiteY6" fmla="*/ 341962 h 727553"/>
              <a:gd name="connsiteX7" fmla="*/ 370161 w 1114437"/>
              <a:gd name="connsiteY7" fmla="*/ 652782 h 727553"/>
              <a:gd name="connsiteX8" fmla="*/ 437503 w 1114437"/>
              <a:gd name="connsiteY8" fmla="*/ 727553 h 727553"/>
              <a:gd name="connsiteX0" fmla="*/ 463684 w 1140618"/>
              <a:gd name="connsiteY0" fmla="*/ 727553 h 727553"/>
              <a:gd name="connsiteX1" fmla="*/ 609035 w 1140618"/>
              <a:gd name="connsiteY1" fmla="*/ 638876 h 727553"/>
              <a:gd name="connsiteX2" fmla="*/ 999851 w 1140618"/>
              <a:gd name="connsiteY2" fmla="*/ 550482 h 727553"/>
              <a:gd name="connsiteX3" fmla="*/ 1133577 w 1140618"/>
              <a:gd name="connsiteY3" fmla="*/ 259400 h 727553"/>
              <a:gd name="connsiteX4" fmla="*/ 853542 w 1140618"/>
              <a:gd name="connsiteY4" fmla="*/ 7749 h 727553"/>
              <a:gd name="connsiteX5" fmla="*/ 223273 w 1140618"/>
              <a:gd name="connsiteY5" fmla="*/ 81610 h 727553"/>
              <a:gd name="connsiteX6" fmla="*/ 0 w 1140618"/>
              <a:gd name="connsiteY6" fmla="*/ 343816 h 727553"/>
              <a:gd name="connsiteX7" fmla="*/ 396342 w 1140618"/>
              <a:gd name="connsiteY7" fmla="*/ 652782 h 727553"/>
              <a:gd name="connsiteX8" fmla="*/ 463684 w 1140618"/>
              <a:gd name="connsiteY8" fmla="*/ 727553 h 727553"/>
              <a:gd name="connsiteX0" fmla="*/ 463684 w 1140714"/>
              <a:gd name="connsiteY0" fmla="*/ 719277 h 719277"/>
              <a:gd name="connsiteX1" fmla="*/ 609035 w 1140714"/>
              <a:gd name="connsiteY1" fmla="*/ 630600 h 719277"/>
              <a:gd name="connsiteX2" fmla="*/ 999851 w 1140714"/>
              <a:gd name="connsiteY2" fmla="*/ 542206 h 719277"/>
              <a:gd name="connsiteX3" fmla="*/ 1133577 w 1140714"/>
              <a:gd name="connsiteY3" fmla="*/ 251124 h 719277"/>
              <a:gd name="connsiteX4" fmla="*/ 852002 w 1140714"/>
              <a:gd name="connsiteY4" fmla="*/ 8636 h 719277"/>
              <a:gd name="connsiteX5" fmla="*/ 223273 w 1140714"/>
              <a:gd name="connsiteY5" fmla="*/ 73334 h 719277"/>
              <a:gd name="connsiteX6" fmla="*/ 0 w 1140714"/>
              <a:gd name="connsiteY6" fmla="*/ 335540 h 719277"/>
              <a:gd name="connsiteX7" fmla="*/ 396342 w 1140714"/>
              <a:gd name="connsiteY7" fmla="*/ 644506 h 719277"/>
              <a:gd name="connsiteX8" fmla="*/ 463684 w 1140714"/>
              <a:gd name="connsiteY8" fmla="*/ 719277 h 719277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6732"/>
              <a:gd name="connsiteY0" fmla="*/ 721380 h 721380"/>
              <a:gd name="connsiteX1" fmla="*/ 610575 w 1136732"/>
              <a:gd name="connsiteY1" fmla="*/ 643699 h 721380"/>
              <a:gd name="connsiteX2" fmla="*/ 999851 w 1136732"/>
              <a:gd name="connsiteY2" fmla="*/ 544309 h 721380"/>
              <a:gd name="connsiteX3" fmla="*/ 1133577 w 1136732"/>
              <a:gd name="connsiteY3" fmla="*/ 253227 h 721380"/>
              <a:gd name="connsiteX4" fmla="*/ 852002 w 1136732"/>
              <a:gd name="connsiteY4" fmla="*/ 10739 h 721380"/>
              <a:gd name="connsiteX5" fmla="*/ 223273 w 1136732"/>
              <a:gd name="connsiteY5" fmla="*/ 64441 h 721380"/>
              <a:gd name="connsiteX6" fmla="*/ 0 w 1136732"/>
              <a:gd name="connsiteY6" fmla="*/ 337643 h 721380"/>
              <a:gd name="connsiteX7" fmla="*/ 396342 w 1136732"/>
              <a:gd name="connsiteY7" fmla="*/ 646609 h 721380"/>
              <a:gd name="connsiteX8" fmla="*/ 463684 w 1136732"/>
              <a:gd name="connsiteY8" fmla="*/ 721380 h 721380"/>
              <a:gd name="connsiteX0" fmla="*/ 463684 w 1121891"/>
              <a:gd name="connsiteY0" fmla="*/ 721255 h 721255"/>
              <a:gd name="connsiteX1" fmla="*/ 610575 w 1121891"/>
              <a:gd name="connsiteY1" fmla="*/ 643574 h 721255"/>
              <a:gd name="connsiteX2" fmla="*/ 999851 w 1121891"/>
              <a:gd name="connsiteY2" fmla="*/ 544184 h 721255"/>
              <a:gd name="connsiteX3" fmla="*/ 1118177 w 1121891"/>
              <a:gd name="connsiteY3" fmla="*/ 251269 h 721255"/>
              <a:gd name="connsiteX4" fmla="*/ 852002 w 1121891"/>
              <a:gd name="connsiteY4" fmla="*/ 10614 h 721255"/>
              <a:gd name="connsiteX5" fmla="*/ 223273 w 1121891"/>
              <a:gd name="connsiteY5" fmla="*/ 64316 h 721255"/>
              <a:gd name="connsiteX6" fmla="*/ 0 w 1121891"/>
              <a:gd name="connsiteY6" fmla="*/ 337518 h 721255"/>
              <a:gd name="connsiteX7" fmla="*/ 396342 w 1121891"/>
              <a:gd name="connsiteY7" fmla="*/ 646484 h 721255"/>
              <a:gd name="connsiteX8" fmla="*/ 463684 w 1121891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354"/>
              <a:gd name="connsiteY0" fmla="*/ 721255 h 721255"/>
              <a:gd name="connsiteX1" fmla="*/ 610575 w 1123354"/>
              <a:gd name="connsiteY1" fmla="*/ 643574 h 721255"/>
              <a:gd name="connsiteX2" fmla="*/ 999851 w 1123354"/>
              <a:gd name="connsiteY2" fmla="*/ 549682 h 721255"/>
              <a:gd name="connsiteX3" fmla="*/ 1118177 w 1123354"/>
              <a:gd name="connsiteY3" fmla="*/ 251269 h 721255"/>
              <a:gd name="connsiteX4" fmla="*/ 852002 w 1123354"/>
              <a:gd name="connsiteY4" fmla="*/ 10614 h 721255"/>
              <a:gd name="connsiteX5" fmla="*/ 223273 w 1123354"/>
              <a:gd name="connsiteY5" fmla="*/ 64316 h 721255"/>
              <a:gd name="connsiteX6" fmla="*/ 0 w 1123354"/>
              <a:gd name="connsiteY6" fmla="*/ 337518 h 721255"/>
              <a:gd name="connsiteX7" fmla="*/ 396342 w 1123354"/>
              <a:gd name="connsiteY7" fmla="*/ 646484 h 721255"/>
              <a:gd name="connsiteX8" fmla="*/ 463684 w 1123354"/>
              <a:gd name="connsiteY8" fmla="*/ 721255 h 721255"/>
              <a:gd name="connsiteX0" fmla="*/ 411324 w 1070994"/>
              <a:gd name="connsiteY0" fmla="*/ 721255 h 721255"/>
              <a:gd name="connsiteX1" fmla="*/ 558215 w 1070994"/>
              <a:gd name="connsiteY1" fmla="*/ 643574 h 721255"/>
              <a:gd name="connsiteX2" fmla="*/ 947491 w 1070994"/>
              <a:gd name="connsiteY2" fmla="*/ 549682 h 721255"/>
              <a:gd name="connsiteX3" fmla="*/ 1065817 w 1070994"/>
              <a:gd name="connsiteY3" fmla="*/ 251269 h 721255"/>
              <a:gd name="connsiteX4" fmla="*/ 799642 w 1070994"/>
              <a:gd name="connsiteY4" fmla="*/ 10614 h 721255"/>
              <a:gd name="connsiteX5" fmla="*/ 170913 w 1070994"/>
              <a:gd name="connsiteY5" fmla="*/ 64316 h 721255"/>
              <a:gd name="connsiteX6" fmla="*/ 0 w 1070994"/>
              <a:gd name="connsiteY6" fmla="*/ 339351 h 721255"/>
              <a:gd name="connsiteX7" fmla="*/ 343982 w 1070994"/>
              <a:gd name="connsiteY7" fmla="*/ 646484 h 721255"/>
              <a:gd name="connsiteX8" fmla="*/ 411324 w 107099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3864 h 723864"/>
              <a:gd name="connsiteX1" fmla="*/ 538195 w 1050974"/>
              <a:gd name="connsiteY1" fmla="*/ 646183 h 723864"/>
              <a:gd name="connsiteX2" fmla="*/ 927471 w 1050974"/>
              <a:gd name="connsiteY2" fmla="*/ 552291 h 723864"/>
              <a:gd name="connsiteX3" fmla="*/ 1045797 w 1050974"/>
              <a:gd name="connsiteY3" fmla="*/ 253878 h 723864"/>
              <a:gd name="connsiteX4" fmla="*/ 779622 w 1050974"/>
              <a:gd name="connsiteY4" fmla="*/ 13223 h 723864"/>
              <a:gd name="connsiteX5" fmla="*/ 201713 w 1050974"/>
              <a:gd name="connsiteY5" fmla="*/ 55929 h 723864"/>
              <a:gd name="connsiteX6" fmla="*/ 0 w 1050974"/>
              <a:gd name="connsiteY6" fmla="*/ 341960 h 723864"/>
              <a:gd name="connsiteX7" fmla="*/ 323962 w 1050974"/>
              <a:gd name="connsiteY7" fmla="*/ 649093 h 723864"/>
              <a:gd name="connsiteX8" fmla="*/ 391304 w 1050974"/>
              <a:gd name="connsiteY8" fmla="*/ 723864 h 723864"/>
              <a:gd name="connsiteX0" fmla="*/ 391304 w 1050974"/>
              <a:gd name="connsiteY0" fmla="*/ 722931 h 722931"/>
              <a:gd name="connsiteX1" fmla="*/ 538195 w 1050974"/>
              <a:gd name="connsiteY1" fmla="*/ 645250 h 722931"/>
              <a:gd name="connsiteX2" fmla="*/ 927471 w 1050974"/>
              <a:gd name="connsiteY2" fmla="*/ 551358 h 722931"/>
              <a:gd name="connsiteX3" fmla="*/ 1045797 w 1050974"/>
              <a:gd name="connsiteY3" fmla="*/ 252945 h 722931"/>
              <a:gd name="connsiteX4" fmla="*/ 779622 w 1050974"/>
              <a:gd name="connsiteY4" fmla="*/ 12290 h 722931"/>
              <a:gd name="connsiteX5" fmla="*/ 215573 w 1050974"/>
              <a:gd name="connsiteY5" fmla="*/ 58661 h 722931"/>
              <a:gd name="connsiteX6" fmla="*/ 0 w 1050974"/>
              <a:gd name="connsiteY6" fmla="*/ 341027 h 722931"/>
              <a:gd name="connsiteX7" fmla="*/ 323962 w 1050974"/>
              <a:gd name="connsiteY7" fmla="*/ 648160 h 722931"/>
              <a:gd name="connsiteX8" fmla="*/ 391304 w 1050974"/>
              <a:gd name="connsiteY8" fmla="*/ 722931 h 722931"/>
              <a:gd name="connsiteX0" fmla="*/ 382064 w 1041734"/>
              <a:gd name="connsiteY0" fmla="*/ 722931 h 722931"/>
              <a:gd name="connsiteX1" fmla="*/ 528955 w 1041734"/>
              <a:gd name="connsiteY1" fmla="*/ 645250 h 722931"/>
              <a:gd name="connsiteX2" fmla="*/ 918231 w 1041734"/>
              <a:gd name="connsiteY2" fmla="*/ 551358 h 722931"/>
              <a:gd name="connsiteX3" fmla="*/ 1036557 w 1041734"/>
              <a:gd name="connsiteY3" fmla="*/ 252945 h 722931"/>
              <a:gd name="connsiteX4" fmla="*/ 770382 w 1041734"/>
              <a:gd name="connsiteY4" fmla="*/ 12290 h 722931"/>
              <a:gd name="connsiteX5" fmla="*/ 206333 w 1041734"/>
              <a:gd name="connsiteY5" fmla="*/ 58661 h 722931"/>
              <a:gd name="connsiteX6" fmla="*/ 0 w 1041734"/>
              <a:gd name="connsiteY6" fmla="*/ 342860 h 722931"/>
              <a:gd name="connsiteX7" fmla="*/ 314722 w 1041734"/>
              <a:gd name="connsiteY7" fmla="*/ 648160 h 722931"/>
              <a:gd name="connsiteX8" fmla="*/ 382064 w 1041734"/>
              <a:gd name="connsiteY8" fmla="*/ 722931 h 72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1734" h="722931">
                <a:moveTo>
                  <a:pt x="382064" y="722931"/>
                </a:moveTo>
                <a:cubicBezTo>
                  <a:pt x="406019" y="660055"/>
                  <a:pt x="439594" y="666515"/>
                  <a:pt x="528955" y="645250"/>
                </a:cubicBezTo>
                <a:cubicBezTo>
                  <a:pt x="618316" y="623985"/>
                  <a:pt x="833631" y="616742"/>
                  <a:pt x="918231" y="551358"/>
                </a:cubicBezTo>
                <a:cubicBezTo>
                  <a:pt x="1002831" y="485974"/>
                  <a:pt x="1059658" y="370279"/>
                  <a:pt x="1036557" y="252945"/>
                </a:cubicBezTo>
                <a:cubicBezTo>
                  <a:pt x="1013456" y="135611"/>
                  <a:pt x="908753" y="44671"/>
                  <a:pt x="770382" y="12290"/>
                </a:cubicBezTo>
                <a:cubicBezTo>
                  <a:pt x="632011" y="-20091"/>
                  <a:pt x="338916" y="17165"/>
                  <a:pt x="206333" y="58661"/>
                </a:cubicBezTo>
                <a:cubicBezTo>
                  <a:pt x="73750" y="100157"/>
                  <a:pt x="1822" y="199023"/>
                  <a:pt x="0" y="342860"/>
                </a:cubicBezTo>
                <a:cubicBezTo>
                  <a:pt x="27105" y="498943"/>
                  <a:pt x="87932" y="573770"/>
                  <a:pt x="314722" y="648160"/>
                </a:cubicBezTo>
                <a:cubicBezTo>
                  <a:pt x="367872" y="666162"/>
                  <a:pt x="382064" y="722931"/>
                  <a:pt x="382064" y="722931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58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6D441F-9FBB-4F90-987A-39793DE0E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C92B1E-8D5D-45CA-9A8B-53E3B7FEC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489E71-49A9-4CE9-AD1D-780A876BC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0931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4053A-B2EE-4E20-9723-6BB0BBD50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53272"/>
            <a:ext cx="3932237" cy="173272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065AB-0DF3-4C86-AB5F-EB65021FD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5642" y="987425"/>
            <a:ext cx="593974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D99FAE-8825-466D-9F1E-3B7BAED2C0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68550"/>
            <a:ext cx="3932237" cy="350043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3A6375-677F-4A58-B98D-18F3DEF8E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B40F2C-7AE7-481B-856A-B3E26AE8B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E7C48C-9BD9-41CB-915E-A905B8869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462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B6DE4-025D-4D93-A5D0-FB4589720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15915"/>
            <a:ext cx="3932237" cy="167008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3EE21-471F-4B7B-B7AF-192243A127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46B769-8E40-42E6-8F62-C4347B0CE9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65744"/>
            <a:ext cx="3932237" cy="35032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384DC6-1AA3-4779-8EDF-F4A877508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47F83E-FAF9-43E1-95CC-6F4EDD76B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3D8C7B-B211-4BAF-9C05-09CF993B0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5312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139E3-FB89-4585-A22D-15851E8DE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94B498-70D2-4956-A576-83345B38DC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A84CB-FF9E-43D6-8805-B4ABB520D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A7EE14-0A60-428B-BC0E-A50951E0E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2A9A22-BBF2-4B23-B17F-B32AC87D2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4766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5CC51B-E0BE-4D50-A04A-571F8BCAE2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099550" y="692150"/>
            <a:ext cx="2254250" cy="53099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1F5607-7A89-4981-87F4-98BC7CE0A9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692150"/>
            <a:ext cx="8108950" cy="53099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20D5BE-275A-42D5-BCE1-357D53FC5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525F9A-B406-4028-AC92-D12450519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70F0A-5147-4274-A0A1-BD2191794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828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AAE2DA9-9BAF-4D46-BC97-20425C5321FD}"/>
              </a:ext>
            </a:extLst>
          </p:cNvPr>
          <p:cNvSpPr/>
          <p:nvPr/>
        </p:nvSpPr>
        <p:spPr>
          <a:xfrm>
            <a:off x="372926" y="367993"/>
            <a:ext cx="11499601" cy="6203902"/>
          </a:xfrm>
          <a:custGeom>
            <a:avLst/>
            <a:gdLst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321880 w 11499601"/>
              <a:gd name="connsiteY17" fmla="*/ 5943328 h 6250474"/>
              <a:gd name="connsiteX18" fmla="*/ 2161451 w 11499601"/>
              <a:gd name="connsiteY18" fmla="*/ 5941720 h 6250474"/>
              <a:gd name="connsiteX19" fmla="*/ 1884575 w 11499601"/>
              <a:gd name="connsiteY19" fmla="*/ 5937508 h 6250474"/>
              <a:gd name="connsiteX20" fmla="*/ 1731597 w 11499601"/>
              <a:gd name="connsiteY20" fmla="*/ 5934968 h 6250474"/>
              <a:gd name="connsiteX21" fmla="*/ 1588500 w 11499601"/>
              <a:gd name="connsiteY21" fmla="*/ 5940418 h 6250474"/>
              <a:gd name="connsiteX22" fmla="*/ 671167 w 11499601"/>
              <a:gd name="connsiteY22" fmla="*/ 5948382 h 6250474"/>
              <a:gd name="connsiteX23" fmla="*/ 94741 w 11499601"/>
              <a:gd name="connsiteY23" fmla="*/ 5957415 h 6250474"/>
              <a:gd name="connsiteX24" fmla="*/ 37859 w 11499601"/>
              <a:gd name="connsiteY24" fmla="*/ 5876060 h 6250474"/>
              <a:gd name="connsiteX25" fmla="*/ 28975 w 11499601"/>
              <a:gd name="connsiteY25" fmla="*/ 2606888 h 6250474"/>
              <a:gd name="connsiteX26" fmla="*/ 33539 w 11499601"/>
              <a:gd name="connsiteY26" fmla="*/ 59860 h 6250474"/>
              <a:gd name="connsiteX27" fmla="*/ 39830 w 11499601"/>
              <a:gd name="connsiteY27" fmla="*/ 42028 h 6250474"/>
              <a:gd name="connsiteX28" fmla="*/ 88659 w 11499601"/>
              <a:gd name="connsiteY28" fmla="*/ 37282 h 6250474"/>
              <a:gd name="connsiteX29" fmla="*/ 301554 w 11499601"/>
              <a:gd name="connsiteY29" fmla="*/ 37282 h 6250474"/>
              <a:gd name="connsiteX30" fmla="*/ 416464 w 11499601"/>
              <a:gd name="connsiteY30" fmla="*/ 30725 h 6250474"/>
              <a:gd name="connsiteX31" fmla="*/ 907723 w 11499601"/>
              <a:gd name="connsiteY31" fmla="*/ 24269 h 6250474"/>
              <a:gd name="connsiteX32" fmla="*/ 3989089 w 11499601"/>
              <a:gd name="connsiteY32" fmla="*/ 29653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161451 w 11499601"/>
              <a:gd name="connsiteY17" fmla="*/ 5941720 h 6250474"/>
              <a:gd name="connsiteX18" fmla="*/ 1884575 w 11499601"/>
              <a:gd name="connsiteY18" fmla="*/ 5937508 h 6250474"/>
              <a:gd name="connsiteX19" fmla="*/ 1731597 w 11499601"/>
              <a:gd name="connsiteY19" fmla="*/ 5934968 h 6250474"/>
              <a:gd name="connsiteX20" fmla="*/ 1588500 w 11499601"/>
              <a:gd name="connsiteY20" fmla="*/ 5940418 h 6250474"/>
              <a:gd name="connsiteX21" fmla="*/ 671167 w 11499601"/>
              <a:gd name="connsiteY21" fmla="*/ 5948382 h 6250474"/>
              <a:gd name="connsiteX22" fmla="*/ 94741 w 11499601"/>
              <a:gd name="connsiteY22" fmla="*/ 5957415 h 6250474"/>
              <a:gd name="connsiteX23" fmla="*/ 37859 w 11499601"/>
              <a:gd name="connsiteY23" fmla="*/ 5876060 h 6250474"/>
              <a:gd name="connsiteX24" fmla="*/ 28975 w 11499601"/>
              <a:gd name="connsiteY24" fmla="*/ 2606888 h 6250474"/>
              <a:gd name="connsiteX25" fmla="*/ 33539 w 11499601"/>
              <a:gd name="connsiteY25" fmla="*/ 59860 h 6250474"/>
              <a:gd name="connsiteX26" fmla="*/ 39830 w 11499601"/>
              <a:gd name="connsiteY26" fmla="*/ 42028 h 6250474"/>
              <a:gd name="connsiteX27" fmla="*/ 88659 w 11499601"/>
              <a:gd name="connsiteY27" fmla="*/ 37282 h 6250474"/>
              <a:gd name="connsiteX28" fmla="*/ 301554 w 11499601"/>
              <a:gd name="connsiteY28" fmla="*/ 37282 h 6250474"/>
              <a:gd name="connsiteX29" fmla="*/ 416464 w 11499601"/>
              <a:gd name="connsiteY29" fmla="*/ 30725 h 6250474"/>
              <a:gd name="connsiteX30" fmla="*/ 907723 w 11499601"/>
              <a:gd name="connsiteY30" fmla="*/ 24269 h 6250474"/>
              <a:gd name="connsiteX31" fmla="*/ 3989089 w 11499601"/>
              <a:gd name="connsiteY31" fmla="*/ 29653 h 6250474"/>
              <a:gd name="connsiteX32" fmla="*/ 9680053 w 11499601"/>
              <a:gd name="connsiteY32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1884575 w 11499601"/>
              <a:gd name="connsiteY17" fmla="*/ 5937508 h 6250474"/>
              <a:gd name="connsiteX18" fmla="*/ 1731597 w 11499601"/>
              <a:gd name="connsiteY18" fmla="*/ 5934968 h 6250474"/>
              <a:gd name="connsiteX19" fmla="*/ 1588500 w 11499601"/>
              <a:gd name="connsiteY19" fmla="*/ 5940418 h 6250474"/>
              <a:gd name="connsiteX20" fmla="*/ 671167 w 11499601"/>
              <a:gd name="connsiteY20" fmla="*/ 5948382 h 6250474"/>
              <a:gd name="connsiteX21" fmla="*/ 94741 w 11499601"/>
              <a:gd name="connsiteY21" fmla="*/ 5957415 h 6250474"/>
              <a:gd name="connsiteX22" fmla="*/ 37859 w 11499601"/>
              <a:gd name="connsiteY22" fmla="*/ 5876060 h 6250474"/>
              <a:gd name="connsiteX23" fmla="*/ 28975 w 11499601"/>
              <a:gd name="connsiteY23" fmla="*/ 2606888 h 6250474"/>
              <a:gd name="connsiteX24" fmla="*/ 33539 w 11499601"/>
              <a:gd name="connsiteY24" fmla="*/ 59860 h 6250474"/>
              <a:gd name="connsiteX25" fmla="*/ 39830 w 11499601"/>
              <a:gd name="connsiteY25" fmla="*/ 42028 h 6250474"/>
              <a:gd name="connsiteX26" fmla="*/ 88659 w 11499601"/>
              <a:gd name="connsiteY26" fmla="*/ 37282 h 6250474"/>
              <a:gd name="connsiteX27" fmla="*/ 301554 w 11499601"/>
              <a:gd name="connsiteY27" fmla="*/ 37282 h 6250474"/>
              <a:gd name="connsiteX28" fmla="*/ 416464 w 11499601"/>
              <a:gd name="connsiteY28" fmla="*/ 30725 h 6250474"/>
              <a:gd name="connsiteX29" fmla="*/ 907723 w 11499601"/>
              <a:gd name="connsiteY29" fmla="*/ 24269 h 6250474"/>
              <a:gd name="connsiteX30" fmla="*/ 3989089 w 11499601"/>
              <a:gd name="connsiteY30" fmla="*/ 29653 h 6250474"/>
              <a:gd name="connsiteX31" fmla="*/ 9680053 w 11499601"/>
              <a:gd name="connsiteY31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11590 w 11499601"/>
              <a:gd name="connsiteY9" fmla="*/ 5989374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01402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731597 w 11499601"/>
              <a:gd name="connsiteY16" fmla="*/ 5934968 h 6250474"/>
              <a:gd name="connsiteX17" fmla="*/ 1588500 w 11499601"/>
              <a:gd name="connsiteY17" fmla="*/ 5940418 h 6250474"/>
              <a:gd name="connsiteX18" fmla="*/ 671167 w 11499601"/>
              <a:gd name="connsiteY18" fmla="*/ 5948382 h 6250474"/>
              <a:gd name="connsiteX19" fmla="*/ 94741 w 11499601"/>
              <a:gd name="connsiteY19" fmla="*/ 5957415 h 6250474"/>
              <a:gd name="connsiteX20" fmla="*/ 37859 w 11499601"/>
              <a:gd name="connsiteY20" fmla="*/ 5876060 h 6250474"/>
              <a:gd name="connsiteX21" fmla="*/ 28975 w 11499601"/>
              <a:gd name="connsiteY21" fmla="*/ 2606888 h 6250474"/>
              <a:gd name="connsiteX22" fmla="*/ 33539 w 11499601"/>
              <a:gd name="connsiteY22" fmla="*/ 59860 h 6250474"/>
              <a:gd name="connsiteX23" fmla="*/ 39830 w 11499601"/>
              <a:gd name="connsiteY23" fmla="*/ 42028 h 6250474"/>
              <a:gd name="connsiteX24" fmla="*/ 88659 w 11499601"/>
              <a:gd name="connsiteY24" fmla="*/ 37282 h 6250474"/>
              <a:gd name="connsiteX25" fmla="*/ 301554 w 11499601"/>
              <a:gd name="connsiteY25" fmla="*/ 37282 h 6250474"/>
              <a:gd name="connsiteX26" fmla="*/ 416464 w 11499601"/>
              <a:gd name="connsiteY26" fmla="*/ 30725 h 6250474"/>
              <a:gd name="connsiteX27" fmla="*/ 907723 w 11499601"/>
              <a:gd name="connsiteY27" fmla="*/ 24269 h 6250474"/>
              <a:gd name="connsiteX28" fmla="*/ 3989089 w 11499601"/>
              <a:gd name="connsiteY28" fmla="*/ 29653 h 6250474"/>
              <a:gd name="connsiteX29" fmla="*/ 9680053 w 11499601"/>
              <a:gd name="connsiteY29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88500 w 11499601"/>
              <a:gd name="connsiteY16" fmla="*/ 5940418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16786 w 11499601"/>
              <a:gd name="connsiteY15" fmla="*/ 5901423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71167 w 11499601"/>
              <a:gd name="connsiteY16" fmla="*/ 5948382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499601" h="6250474">
                <a:moveTo>
                  <a:pt x="9680053" y="0"/>
                </a:moveTo>
                <a:lnTo>
                  <a:pt x="11263634" y="10894"/>
                </a:lnTo>
                <a:cubicBezTo>
                  <a:pt x="11382518" y="17609"/>
                  <a:pt x="11468807" y="-29564"/>
                  <a:pt x="11499601" y="84193"/>
                </a:cubicBezTo>
                <a:lnTo>
                  <a:pt x="11496115" y="333210"/>
                </a:lnTo>
                <a:cubicBezTo>
                  <a:pt x="11496285" y="489431"/>
                  <a:pt x="11496456" y="645651"/>
                  <a:pt x="11496626" y="801872"/>
                </a:cubicBezTo>
                <a:cubicBezTo>
                  <a:pt x="11485119" y="918570"/>
                  <a:pt x="11483798" y="1773917"/>
                  <a:pt x="11482477" y="1834579"/>
                </a:cubicBezTo>
                <a:cubicBezTo>
                  <a:pt x="11462397" y="2645173"/>
                  <a:pt x="11489491" y="2970847"/>
                  <a:pt x="11478714" y="3520214"/>
                </a:cubicBezTo>
                <a:cubicBezTo>
                  <a:pt x="11462615" y="5654060"/>
                  <a:pt x="11560172" y="6010354"/>
                  <a:pt x="11419375" y="5982433"/>
                </a:cubicBezTo>
                <a:cubicBezTo>
                  <a:pt x="9251879" y="6044921"/>
                  <a:pt x="7569480" y="6004728"/>
                  <a:pt x="5959453" y="5973386"/>
                </a:cubicBezTo>
                <a:lnTo>
                  <a:pt x="4858766" y="5999562"/>
                </a:lnTo>
                <a:lnTo>
                  <a:pt x="3239306" y="5972741"/>
                </a:lnTo>
                <a:lnTo>
                  <a:pt x="3217554" y="6005912"/>
                </a:lnTo>
                <a:cubicBezTo>
                  <a:pt x="3195952" y="6047442"/>
                  <a:pt x="3201415" y="6144511"/>
                  <a:pt x="3219866" y="6250474"/>
                </a:cubicBezTo>
                <a:cubicBezTo>
                  <a:pt x="3113618" y="6201492"/>
                  <a:pt x="2980145" y="6145854"/>
                  <a:pt x="2870715" y="6056161"/>
                </a:cubicBezTo>
                <a:lnTo>
                  <a:pt x="2785655" y="5972741"/>
                </a:lnTo>
                <a:lnTo>
                  <a:pt x="2301504" y="5967647"/>
                </a:lnTo>
                <a:lnTo>
                  <a:pt x="666073" y="5958571"/>
                </a:lnTo>
                <a:cubicBezTo>
                  <a:pt x="416338" y="5959078"/>
                  <a:pt x="199443" y="5971167"/>
                  <a:pt x="94741" y="5957415"/>
                </a:cubicBezTo>
                <a:cubicBezTo>
                  <a:pt x="-9961" y="5943663"/>
                  <a:pt x="43390" y="5957506"/>
                  <a:pt x="37859" y="5876060"/>
                </a:cubicBezTo>
                <a:cubicBezTo>
                  <a:pt x="13485" y="5737802"/>
                  <a:pt x="42281" y="4414258"/>
                  <a:pt x="28975" y="2606888"/>
                </a:cubicBezTo>
                <a:cubicBezTo>
                  <a:pt x="-19249" y="1512253"/>
                  <a:pt x="110" y="488851"/>
                  <a:pt x="33539" y="59860"/>
                </a:cubicBezTo>
                <a:cubicBezTo>
                  <a:pt x="34137" y="52184"/>
                  <a:pt x="36271" y="46366"/>
                  <a:pt x="39830" y="42028"/>
                </a:cubicBezTo>
                <a:lnTo>
                  <a:pt x="88659" y="37282"/>
                </a:lnTo>
                <a:lnTo>
                  <a:pt x="301554" y="37282"/>
                </a:lnTo>
                <a:lnTo>
                  <a:pt x="416464" y="30725"/>
                </a:lnTo>
                <a:lnTo>
                  <a:pt x="907723" y="24269"/>
                </a:lnTo>
                <a:lnTo>
                  <a:pt x="3989089" y="29653"/>
                </a:lnTo>
                <a:lnTo>
                  <a:pt x="968005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489E99-8A12-4C4F-92F9-95B01D814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0724" y="558209"/>
            <a:ext cx="10333075" cy="1414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1B211-A6C3-4384-AA0B-7A8561A53C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0726" y="2089298"/>
            <a:ext cx="10333074" cy="3827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007E98-5ED3-41C2-BC39-EA8FB826AB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7834" y="6356350"/>
            <a:ext cx="2604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fld id="{C1691109-F4F8-4597-962C-A4F4B7960636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93049-EC55-4ABD-8F77-F5A84AE384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56153" y="6356350"/>
            <a:ext cx="34441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21B6DF-CCDC-4ED0-A4B2-1512B668F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0263" y="6356350"/>
            <a:ext cx="5239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2D2C6CA-56BB-4A08-A1E2-342F83955EDB}"/>
              </a:ext>
            </a:extLst>
          </p:cNvPr>
          <p:cNvSpPr/>
          <p:nvPr/>
        </p:nvSpPr>
        <p:spPr>
          <a:xfrm>
            <a:off x="403284" y="389461"/>
            <a:ext cx="11499601" cy="6203902"/>
          </a:xfrm>
          <a:custGeom>
            <a:avLst/>
            <a:gdLst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321880 w 11499601"/>
              <a:gd name="connsiteY17" fmla="*/ 5943328 h 6250474"/>
              <a:gd name="connsiteX18" fmla="*/ 2161451 w 11499601"/>
              <a:gd name="connsiteY18" fmla="*/ 5941720 h 6250474"/>
              <a:gd name="connsiteX19" fmla="*/ 1884575 w 11499601"/>
              <a:gd name="connsiteY19" fmla="*/ 5937508 h 6250474"/>
              <a:gd name="connsiteX20" fmla="*/ 1731597 w 11499601"/>
              <a:gd name="connsiteY20" fmla="*/ 5934968 h 6250474"/>
              <a:gd name="connsiteX21" fmla="*/ 1588500 w 11499601"/>
              <a:gd name="connsiteY21" fmla="*/ 5940418 h 6250474"/>
              <a:gd name="connsiteX22" fmla="*/ 671167 w 11499601"/>
              <a:gd name="connsiteY22" fmla="*/ 5948382 h 6250474"/>
              <a:gd name="connsiteX23" fmla="*/ 94741 w 11499601"/>
              <a:gd name="connsiteY23" fmla="*/ 5957415 h 6250474"/>
              <a:gd name="connsiteX24" fmla="*/ 37859 w 11499601"/>
              <a:gd name="connsiteY24" fmla="*/ 5876060 h 6250474"/>
              <a:gd name="connsiteX25" fmla="*/ 28975 w 11499601"/>
              <a:gd name="connsiteY25" fmla="*/ 2606888 h 6250474"/>
              <a:gd name="connsiteX26" fmla="*/ 33539 w 11499601"/>
              <a:gd name="connsiteY26" fmla="*/ 59860 h 6250474"/>
              <a:gd name="connsiteX27" fmla="*/ 39830 w 11499601"/>
              <a:gd name="connsiteY27" fmla="*/ 42028 h 6250474"/>
              <a:gd name="connsiteX28" fmla="*/ 88659 w 11499601"/>
              <a:gd name="connsiteY28" fmla="*/ 37282 h 6250474"/>
              <a:gd name="connsiteX29" fmla="*/ 301554 w 11499601"/>
              <a:gd name="connsiteY29" fmla="*/ 37282 h 6250474"/>
              <a:gd name="connsiteX30" fmla="*/ 416464 w 11499601"/>
              <a:gd name="connsiteY30" fmla="*/ 30725 h 6250474"/>
              <a:gd name="connsiteX31" fmla="*/ 907723 w 11499601"/>
              <a:gd name="connsiteY31" fmla="*/ 24269 h 6250474"/>
              <a:gd name="connsiteX32" fmla="*/ 3989089 w 11499601"/>
              <a:gd name="connsiteY32" fmla="*/ 29653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161451 w 11499601"/>
              <a:gd name="connsiteY17" fmla="*/ 5941720 h 6250474"/>
              <a:gd name="connsiteX18" fmla="*/ 1884575 w 11499601"/>
              <a:gd name="connsiteY18" fmla="*/ 5937508 h 6250474"/>
              <a:gd name="connsiteX19" fmla="*/ 1731597 w 11499601"/>
              <a:gd name="connsiteY19" fmla="*/ 5934968 h 6250474"/>
              <a:gd name="connsiteX20" fmla="*/ 1588500 w 11499601"/>
              <a:gd name="connsiteY20" fmla="*/ 5940418 h 6250474"/>
              <a:gd name="connsiteX21" fmla="*/ 671167 w 11499601"/>
              <a:gd name="connsiteY21" fmla="*/ 5948382 h 6250474"/>
              <a:gd name="connsiteX22" fmla="*/ 94741 w 11499601"/>
              <a:gd name="connsiteY22" fmla="*/ 5957415 h 6250474"/>
              <a:gd name="connsiteX23" fmla="*/ 37859 w 11499601"/>
              <a:gd name="connsiteY23" fmla="*/ 5876060 h 6250474"/>
              <a:gd name="connsiteX24" fmla="*/ 28975 w 11499601"/>
              <a:gd name="connsiteY24" fmla="*/ 2606888 h 6250474"/>
              <a:gd name="connsiteX25" fmla="*/ 33539 w 11499601"/>
              <a:gd name="connsiteY25" fmla="*/ 59860 h 6250474"/>
              <a:gd name="connsiteX26" fmla="*/ 39830 w 11499601"/>
              <a:gd name="connsiteY26" fmla="*/ 42028 h 6250474"/>
              <a:gd name="connsiteX27" fmla="*/ 88659 w 11499601"/>
              <a:gd name="connsiteY27" fmla="*/ 37282 h 6250474"/>
              <a:gd name="connsiteX28" fmla="*/ 301554 w 11499601"/>
              <a:gd name="connsiteY28" fmla="*/ 37282 h 6250474"/>
              <a:gd name="connsiteX29" fmla="*/ 416464 w 11499601"/>
              <a:gd name="connsiteY29" fmla="*/ 30725 h 6250474"/>
              <a:gd name="connsiteX30" fmla="*/ 907723 w 11499601"/>
              <a:gd name="connsiteY30" fmla="*/ 24269 h 6250474"/>
              <a:gd name="connsiteX31" fmla="*/ 3989089 w 11499601"/>
              <a:gd name="connsiteY31" fmla="*/ 29653 h 6250474"/>
              <a:gd name="connsiteX32" fmla="*/ 9680053 w 11499601"/>
              <a:gd name="connsiteY32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1884575 w 11499601"/>
              <a:gd name="connsiteY17" fmla="*/ 5937508 h 6250474"/>
              <a:gd name="connsiteX18" fmla="*/ 1731597 w 11499601"/>
              <a:gd name="connsiteY18" fmla="*/ 5934968 h 6250474"/>
              <a:gd name="connsiteX19" fmla="*/ 1588500 w 11499601"/>
              <a:gd name="connsiteY19" fmla="*/ 5940418 h 6250474"/>
              <a:gd name="connsiteX20" fmla="*/ 671167 w 11499601"/>
              <a:gd name="connsiteY20" fmla="*/ 5948382 h 6250474"/>
              <a:gd name="connsiteX21" fmla="*/ 94741 w 11499601"/>
              <a:gd name="connsiteY21" fmla="*/ 5957415 h 6250474"/>
              <a:gd name="connsiteX22" fmla="*/ 37859 w 11499601"/>
              <a:gd name="connsiteY22" fmla="*/ 5876060 h 6250474"/>
              <a:gd name="connsiteX23" fmla="*/ 28975 w 11499601"/>
              <a:gd name="connsiteY23" fmla="*/ 2606888 h 6250474"/>
              <a:gd name="connsiteX24" fmla="*/ 33539 w 11499601"/>
              <a:gd name="connsiteY24" fmla="*/ 59860 h 6250474"/>
              <a:gd name="connsiteX25" fmla="*/ 39830 w 11499601"/>
              <a:gd name="connsiteY25" fmla="*/ 42028 h 6250474"/>
              <a:gd name="connsiteX26" fmla="*/ 88659 w 11499601"/>
              <a:gd name="connsiteY26" fmla="*/ 37282 h 6250474"/>
              <a:gd name="connsiteX27" fmla="*/ 301554 w 11499601"/>
              <a:gd name="connsiteY27" fmla="*/ 37282 h 6250474"/>
              <a:gd name="connsiteX28" fmla="*/ 416464 w 11499601"/>
              <a:gd name="connsiteY28" fmla="*/ 30725 h 6250474"/>
              <a:gd name="connsiteX29" fmla="*/ 907723 w 11499601"/>
              <a:gd name="connsiteY29" fmla="*/ 24269 h 6250474"/>
              <a:gd name="connsiteX30" fmla="*/ 3989089 w 11499601"/>
              <a:gd name="connsiteY30" fmla="*/ 29653 h 6250474"/>
              <a:gd name="connsiteX31" fmla="*/ 9680053 w 11499601"/>
              <a:gd name="connsiteY31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11590 w 11499601"/>
              <a:gd name="connsiteY9" fmla="*/ 5989374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01402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731597 w 11499601"/>
              <a:gd name="connsiteY16" fmla="*/ 5934968 h 6250474"/>
              <a:gd name="connsiteX17" fmla="*/ 1588500 w 11499601"/>
              <a:gd name="connsiteY17" fmla="*/ 5940418 h 6250474"/>
              <a:gd name="connsiteX18" fmla="*/ 671167 w 11499601"/>
              <a:gd name="connsiteY18" fmla="*/ 5948382 h 6250474"/>
              <a:gd name="connsiteX19" fmla="*/ 94741 w 11499601"/>
              <a:gd name="connsiteY19" fmla="*/ 5957415 h 6250474"/>
              <a:gd name="connsiteX20" fmla="*/ 37859 w 11499601"/>
              <a:gd name="connsiteY20" fmla="*/ 5876060 h 6250474"/>
              <a:gd name="connsiteX21" fmla="*/ 28975 w 11499601"/>
              <a:gd name="connsiteY21" fmla="*/ 2606888 h 6250474"/>
              <a:gd name="connsiteX22" fmla="*/ 33539 w 11499601"/>
              <a:gd name="connsiteY22" fmla="*/ 59860 h 6250474"/>
              <a:gd name="connsiteX23" fmla="*/ 39830 w 11499601"/>
              <a:gd name="connsiteY23" fmla="*/ 42028 h 6250474"/>
              <a:gd name="connsiteX24" fmla="*/ 88659 w 11499601"/>
              <a:gd name="connsiteY24" fmla="*/ 37282 h 6250474"/>
              <a:gd name="connsiteX25" fmla="*/ 301554 w 11499601"/>
              <a:gd name="connsiteY25" fmla="*/ 37282 h 6250474"/>
              <a:gd name="connsiteX26" fmla="*/ 416464 w 11499601"/>
              <a:gd name="connsiteY26" fmla="*/ 30725 h 6250474"/>
              <a:gd name="connsiteX27" fmla="*/ 907723 w 11499601"/>
              <a:gd name="connsiteY27" fmla="*/ 24269 h 6250474"/>
              <a:gd name="connsiteX28" fmla="*/ 3989089 w 11499601"/>
              <a:gd name="connsiteY28" fmla="*/ 29653 h 6250474"/>
              <a:gd name="connsiteX29" fmla="*/ 9680053 w 11499601"/>
              <a:gd name="connsiteY29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88500 w 11499601"/>
              <a:gd name="connsiteY16" fmla="*/ 5940418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16786 w 11499601"/>
              <a:gd name="connsiteY15" fmla="*/ 5901423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71167 w 11499601"/>
              <a:gd name="connsiteY16" fmla="*/ 5948382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5500 h 6255974"/>
              <a:gd name="connsiteX1" fmla="*/ 11263634 w 11499601"/>
              <a:gd name="connsiteY1" fmla="*/ 16394 h 6255974"/>
              <a:gd name="connsiteX2" fmla="*/ 11499601 w 11499601"/>
              <a:gd name="connsiteY2" fmla="*/ 64794 h 6255974"/>
              <a:gd name="connsiteX3" fmla="*/ 11496115 w 11499601"/>
              <a:gd name="connsiteY3" fmla="*/ 338710 h 6255974"/>
              <a:gd name="connsiteX4" fmla="*/ 11496626 w 11499601"/>
              <a:gd name="connsiteY4" fmla="*/ 807372 h 6255974"/>
              <a:gd name="connsiteX5" fmla="*/ 11482477 w 11499601"/>
              <a:gd name="connsiteY5" fmla="*/ 1840079 h 6255974"/>
              <a:gd name="connsiteX6" fmla="*/ 11478714 w 11499601"/>
              <a:gd name="connsiteY6" fmla="*/ 3525714 h 6255974"/>
              <a:gd name="connsiteX7" fmla="*/ 11419375 w 11499601"/>
              <a:gd name="connsiteY7" fmla="*/ 5987933 h 6255974"/>
              <a:gd name="connsiteX8" fmla="*/ 5959453 w 11499601"/>
              <a:gd name="connsiteY8" fmla="*/ 5978886 h 6255974"/>
              <a:gd name="connsiteX9" fmla="*/ 4858766 w 11499601"/>
              <a:gd name="connsiteY9" fmla="*/ 6005062 h 6255974"/>
              <a:gd name="connsiteX10" fmla="*/ 3239306 w 11499601"/>
              <a:gd name="connsiteY10" fmla="*/ 5978241 h 6255974"/>
              <a:gd name="connsiteX11" fmla="*/ 3217554 w 11499601"/>
              <a:gd name="connsiteY11" fmla="*/ 6011412 h 6255974"/>
              <a:gd name="connsiteX12" fmla="*/ 3219866 w 11499601"/>
              <a:gd name="connsiteY12" fmla="*/ 6255974 h 6255974"/>
              <a:gd name="connsiteX13" fmla="*/ 2870715 w 11499601"/>
              <a:gd name="connsiteY13" fmla="*/ 6061661 h 6255974"/>
              <a:gd name="connsiteX14" fmla="*/ 2785655 w 11499601"/>
              <a:gd name="connsiteY14" fmla="*/ 5978241 h 6255974"/>
              <a:gd name="connsiteX15" fmla="*/ 2301504 w 11499601"/>
              <a:gd name="connsiteY15" fmla="*/ 5973147 h 6255974"/>
              <a:gd name="connsiteX16" fmla="*/ 666073 w 11499601"/>
              <a:gd name="connsiteY16" fmla="*/ 5964071 h 6255974"/>
              <a:gd name="connsiteX17" fmla="*/ 94741 w 11499601"/>
              <a:gd name="connsiteY17" fmla="*/ 5962915 h 6255974"/>
              <a:gd name="connsiteX18" fmla="*/ 37859 w 11499601"/>
              <a:gd name="connsiteY18" fmla="*/ 5881560 h 6255974"/>
              <a:gd name="connsiteX19" fmla="*/ 28975 w 11499601"/>
              <a:gd name="connsiteY19" fmla="*/ 2612388 h 6255974"/>
              <a:gd name="connsiteX20" fmla="*/ 33539 w 11499601"/>
              <a:gd name="connsiteY20" fmla="*/ 65360 h 6255974"/>
              <a:gd name="connsiteX21" fmla="*/ 39830 w 11499601"/>
              <a:gd name="connsiteY21" fmla="*/ 47528 h 6255974"/>
              <a:gd name="connsiteX22" fmla="*/ 88659 w 11499601"/>
              <a:gd name="connsiteY22" fmla="*/ 42782 h 6255974"/>
              <a:gd name="connsiteX23" fmla="*/ 301554 w 11499601"/>
              <a:gd name="connsiteY23" fmla="*/ 42782 h 6255974"/>
              <a:gd name="connsiteX24" fmla="*/ 416464 w 11499601"/>
              <a:gd name="connsiteY24" fmla="*/ 36225 h 6255974"/>
              <a:gd name="connsiteX25" fmla="*/ 907723 w 11499601"/>
              <a:gd name="connsiteY25" fmla="*/ 29769 h 6255974"/>
              <a:gd name="connsiteX26" fmla="*/ 3989089 w 11499601"/>
              <a:gd name="connsiteY26" fmla="*/ 35153 h 6255974"/>
              <a:gd name="connsiteX27" fmla="*/ 9680053 w 11499601"/>
              <a:gd name="connsiteY27" fmla="*/ 5500 h 62559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59294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39374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39374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39374 h 6250474"/>
              <a:gd name="connsiteX3" fmla="*/ 11491172 w 11499601"/>
              <a:gd name="connsiteY3" fmla="*/ 31329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499601" h="6250474">
                <a:moveTo>
                  <a:pt x="9680053" y="0"/>
                </a:moveTo>
                <a:lnTo>
                  <a:pt x="11263634" y="10894"/>
                </a:lnTo>
                <a:cubicBezTo>
                  <a:pt x="11382518" y="17609"/>
                  <a:pt x="11483635" y="5293"/>
                  <a:pt x="11499601" y="39374"/>
                </a:cubicBezTo>
                <a:lnTo>
                  <a:pt x="11491172" y="313290"/>
                </a:lnTo>
                <a:cubicBezTo>
                  <a:pt x="11491342" y="469511"/>
                  <a:pt x="11496456" y="645651"/>
                  <a:pt x="11496626" y="801872"/>
                </a:cubicBezTo>
                <a:cubicBezTo>
                  <a:pt x="11485119" y="918570"/>
                  <a:pt x="11483798" y="1773917"/>
                  <a:pt x="11482477" y="1834579"/>
                </a:cubicBezTo>
                <a:cubicBezTo>
                  <a:pt x="11462397" y="2645173"/>
                  <a:pt x="11489491" y="2970847"/>
                  <a:pt x="11478714" y="3520214"/>
                </a:cubicBezTo>
                <a:cubicBezTo>
                  <a:pt x="11462615" y="5654060"/>
                  <a:pt x="11560172" y="6010354"/>
                  <a:pt x="11419375" y="5982433"/>
                </a:cubicBezTo>
                <a:cubicBezTo>
                  <a:pt x="9251879" y="6044921"/>
                  <a:pt x="7569480" y="6004728"/>
                  <a:pt x="5959453" y="5973386"/>
                </a:cubicBezTo>
                <a:lnTo>
                  <a:pt x="4858766" y="5999562"/>
                </a:lnTo>
                <a:lnTo>
                  <a:pt x="3239306" y="5972741"/>
                </a:lnTo>
                <a:lnTo>
                  <a:pt x="3217554" y="6005912"/>
                </a:lnTo>
                <a:cubicBezTo>
                  <a:pt x="3195952" y="6047442"/>
                  <a:pt x="3201415" y="6144511"/>
                  <a:pt x="3219866" y="6250474"/>
                </a:cubicBezTo>
                <a:cubicBezTo>
                  <a:pt x="3113618" y="6201492"/>
                  <a:pt x="2980145" y="6145854"/>
                  <a:pt x="2870715" y="6056161"/>
                </a:cubicBezTo>
                <a:lnTo>
                  <a:pt x="2785655" y="5972741"/>
                </a:lnTo>
                <a:lnTo>
                  <a:pt x="2301504" y="5967647"/>
                </a:lnTo>
                <a:lnTo>
                  <a:pt x="666073" y="5958571"/>
                </a:lnTo>
                <a:cubicBezTo>
                  <a:pt x="416338" y="5959078"/>
                  <a:pt x="199443" y="5971167"/>
                  <a:pt x="94741" y="5957415"/>
                </a:cubicBezTo>
                <a:cubicBezTo>
                  <a:pt x="-9961" y="5943663"/>
                  <a:pt x="43390" y="5957506"/>
                  <a:pt x="37859" y="5876060"/>
                </a:cubicBezTo>
                <a:cubicBezTo>
                  <a:pt x="13485" y="5737802"/>
                  <a:pt x="42281" y="4414258"/>
                  <a:pt x="28975" y="2606888"/>
                </a:cubicBezTo>
                <a:cubicBezTo>
                  <a:pt x="-19249" y="1512253"/>
                  <a:pt x="110" y="488851"/>
                  <a:pt x="33539" y="59860"/>
                </a:cubicBezTo>
                <a:cubicBezTo>
                  <a:pt x="34137" y="52184"/>
                  <a:pt x="36271" y="46366"/>
                  <a:pt x="39830" y="42028"/>
                </a:cubicBezTo>
                <a:lnTo>
                  <a:pt x="88659" y="37282"/>
                </a:lnTo>
                <a:lnTo>
                  <a:pt x="301554" y="37282"/>
                </a:lnTo>
                <a:lnTo>
                  <a:pt x="416464" y="30725"/>
                </a:lnTo>
                <a:lnTo>
                  <a:pt x="907723" y="24269"/>
                </a:lnTo>
                <a:lnTo>
                  <a:pt x="3989089" y="29653"/>
                </a:lnTo>
                <a:lnTo>
                  <a:pt x="9680053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86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04" r:id="rId6"/>
    <p:sldLayoutId id="2147483700" r:id="rId7"/>
    <p:sldLayoutId id="2147483701" r:id="rId8"/>
    <p:sldLayoutId id="2147483702" r:id="rId9"/>
    <p:sldLayoutId id="2147483703" r:id="rId10"/>
    <p:sldLayoutId id="2147483705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b="1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SzPct val="73000"/>
        <a:buFontTx/>
        <a:buNone/>
        <a:defRPr sz="3200" b="1" kern="1200" spc="50" baseline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18288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2800" b="1" kern="1200" spc="50" baseline="0">
          <a:solidFill>
            <a:schemeClr val="tx1"/>
          </a:solidFill>
          <a:latin typeface="+mn-lt"/>
          <a:ea typeface="+mn-ea"/>
          <a:cs typeface="+mn-cs"/>
        </a:defRPr>
      </a:lvl2pPr>
      <a:lvl3pPr marL="274320" indent="0" algn="l" defTabSz="914400" rtl="0" eaLnBrk="1" latinLnBrk="0" hangingPunct="1">
        <a:lnSpc>
          <a:spcPct val="100000"/>
        </a:lnSpc>
        <a:spcBef>
          <a:spcPts val="500"/>
        </a:spcBef>
        <a:buSzPct val="73000"/>
        <a:buFontTx/>
        <a:buNone/>
        <a:defRPr sz="2400" b="1" kern="1200" spc="50" baseline="0">
          <a:solidFill>
            <a:schemeClr val="tx1"/>
          </a:solidFill>
          <a:latin typeface="+mn-lt"/>
          <a:ea typeface="+mn-ea"/>
          <a:cs typeface="+mn-cs"/>
        </a:defRPr>
      </a:lvl3pPr>
      <a:lvl4pPr marL="548640" indent="-182880" algn="l" defTabSz="914400" rtl="0" eaLnBrk="1" latinLnBrk="0" hangingPunct="1">
        <a:lnSpc>
          <a:spcPct val="100000"/>
        </a:lnSpc>
        <a:spcBef>
          <a:spcPts val="500"/>
        </a:spcBef>
        <a:buSzPct val="73000"/>
        <a:buFont typeface="Arial" panose="020B0604020202020204" pitchFamily="34" charset="0"/>
        <a:buChar char="•"/>
        <a:defRPr sz="2000" b="1" kern="1200" spc="50" baseline="0">
          <a:solidFill>
            <a:schemeClr val="tx1"/>
          </a:solidFill>
          <a:latin typeface="+mn-lt"/>
          <a:ea typeface="+mn-ea"/>
          <a:cs typeface="+mn-cs"/>
        </a:defRPr>
      </a:lvl4pPr>
      <a:lvl5pPr marL="548640" indent="0" algn="l" defTabSz="914400" rtl="0" eaLnBrk="1" latinLnBrk="0" hangingPunct="1">
        <a:lnSpc>
          <a:spcPct val="100000"/>
        </a:lnSpc>
        <a:spcBef>
          <a:spcPts val="500"/>
        </a:spcBef>
        <a:buSzPct val="73000"/>
        <a:buFontTx/>
        <a:buNone/>
        <a:defRPr sz="2000" b="1" kern="1200" spc="5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cs typeface="Calibri Light"/>
              </a:rPr>
              <a:t>Codes and Messages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45A0EE-C4C8-4AE1-B3C6-1261368AC0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468548" cy="6858000"/>
          </a:xfrm>
          <a:prstGeom prst="rect">
            <a:avLst/>
          </a:prstGeom>
          <a:solidFill>
            <a:srgbClr val="5539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Text, letter&#10;&#10;Description automatically generated">
            <a:extLst>
              <a:ext uri="{FF2B5EF4-FFF2-40B4-BE49-F238E27FC236}">
                <a16:creationId xmlns:a16="http://schemas.microsoft.com/office/drawing/2014/main" id="{D9F9DFE5-6373-41F0-9FC1-24738836DE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0" y="665163"/>
            <a:ext cx="5459413" cy="2419350"/>
          </a:xfrm>
        </p:spPr>
      </p:pic>
      <p:pic>
        <p:nvPicPr>
          <p:cNvPr id="5" name="Picture 5" descr="Text, letter&#10;&#10;Description automatically generated">
            <a:extLst>
              <a:ext uri="{FF2B5EF4-FFF2-40B4-BE49-F238E27FC236}">
                <a16:creationId xmlns:a16="http://schemas.microsoft.com/office/drawing/2014/main" id="{2CFB22D4-6E55-4A51-9F25-0CE7E8A68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152775"/>
            <a:ext cx="5459413" cy="30416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965E4B-B725-4B06-820A-6AA743AF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629" y="640080"/>
            <a:ext cx="4225290" cy="55788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What would you put in a message-in-a-bottle?</a:t>
            </a:r>
            <a:br>
              <a:rPr lang="en-US" sz="3200" b="1" dirty="0"/>
            </a:br>
            <a:r>
              <a:rPr lang="en-US" sz="3200" dirty="0">
                <a:solidFill>
                  <a:srgbClr val="FFFFFF"/>
                </a:solidFill>
                <a:cs typeface="Calibri Light"/>
              </a:rPr>
              <a:t>Who do you think the writer of the 'HELP' message is?</a:t>
            </a:r>
            <a:endParaRPr lang="en-US" sz="3200" kern="1200" dirty="0"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674878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52718-0F24-47C6-9E07-DFD3D0F8D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cs typeface="Calibri Light"/>
              </a:rPr>
              <a:t>Formal Letters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2CBFC-2ADB-4F47-A572-FC8705A70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55029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>
                <a:cs typeface="Calibri"/>
              </a:rPr>
              <a:t>Write a formal letter to put in a tin/bottle. The letter must contain:</a:t>
            </a:r>
          </a:p>
          <a:p>
            <a:pPr lvl="1"/>
            <a:r>
              <a:rPr lang="en-GB" dirty="0">
                <a:cs typeface="Calibri"/>
              </a:rPr>
              <a:t>Your address</a:t>
            </a:r>
          </a:p>
          <a:p>
            <a:pPr lvl="1"/>
            <a:r>
              <a:rPr lang="en-GB" dirty="0">
                <a:cs typeface="Calibri"/>
              </a:rPr>
              <a:t>A salutation</a:t>
            </a:r>
          </a:p>
          <a:p>
            <a:pPr lvl="1"/>
            <a:r>
              <a:rPr lang="en-GB" dirty="0">
                <a:cs typeface="Calibri"/>
              </a:rPr>
              <a:t>A clear statement as to why you are writing</a:t>
            </a:r>
          </a:p>
          <a:p>
            <a:pPr lvl="1"/>
            <a:r>
              <a:rPr lang="en-GB" dirty="0">
                <a:cs typeface="Calibri"/>
              </a:rPr>
              <a:t>A sign-off</a:t>
            </a:r>
          </a:p>
        </p:txBody>
      </p:sp>
    </p:spTree>
    <p:extLst>
      <p:ext uri="{BB962C8B-B14F-4D97-AF65-F5344CB8AC3E}">
        <p14:creationId xmlns:p14="http://schemas.microsoft.com/office/powerpoint/2010/main" val="403912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2ACF2-4AC1-4D17-AB52-B375CB303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cs typeface="Calibri Light"/>
              </a:rPr>
              <a:t>Look at the codes on your tins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B3D224-7B73-4534-8DC2-09E5BFD0B1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6921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sz="3200" dirty="0">
                <a:cs typeface="Calibri" panose="020F0502020204030204"/>
              </a:rPr>
              <a:t>What can you figure out from them?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E7DF36-C903-451C-BDE2-9F48FC021C04}"/>
              </a:ext>
            </a:extLst>
          </p:cNvPr>
          <p:cNvSpPr txBox="1"/>
          <p:nvPr/>
        </p:nvSpPr>
        <p:spPr>
          <a:xfrm>
            <a:off x="877229" y="2745059"/>
            <a:ext cx="6553200" cy="2862322"/>
          </a:xfrm>
          <a:prstGeom prst="rect">
            <a:avLst/>
          </a:prstGeom>
          <a:noFill/>
          <a:ln w="57150">
            <a:solidFill>
              <a:schemeClr val="accent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600" b="1" dirty="0">
                <a:cs typeface="Segoe UI"/>
              </a:rPr>
              <a:t>Which piece of information relates to:…?</a:t>
            </a:r>
          </a:p>
          <a:p>
            <a:r>
              <a:rPr lang="en-GB" sz="3600" dirty="0">
                <a:cs typeface="Segoe UI"/>
              </a:rPr>
              <a:t>- the date it was made​</a:t>
            </a:r>
          </a:p>
          <a:p>
            <a:r>
              <a:rPr lang="en-GB" sz="3600" dirty="0">
                <a:cs typeface="Segoe UI"/>
              </a:rPr>
              <a:t>- the place it was made</a:t>
            </a:r>
            <a:r>
              <a:rPr lang="en-US" sz="3600" dirty="0">
                <a:cs typeface="Segoe UI"/>
              </a:rPr>
              <a:t>​</a:t>
            </a:r>
          </a:p>
          <a:p>
            <a:r>
              <a:rPr lang="en-GB" sz="3600" dirty="0">
                <a:cs typeface="Segoe UI"/>
              </a:rPr>
              <a:t>- the contents</a:t>
            </a:r>
          </a:p>
        </p:txBody>
      </p:sp>
      <p:pic>
        <p:nvPicPr>
          <p:cNvPr id="5" name="Picture 5" descr="A picture containing indoor&#10;&#10;Description automatically generated">
            <a:extLst>
              <a:ext uri="{FF2B5EF4-FFF2-40B4-BE49-F238E27FC236}">
                <a16:creationId xmlns:a16="http://schemas.microsoft.com/office/drawing/2014/main" id="{8DC49FE9-C27D-4951-94D2-BCCAA23CD6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6644" y="2677998"/>
            <a:ext cx="3997712" cy="299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054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EC669-BFCC-42C9-98FE-7D3368483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cs typeface="Calibri Light"/>
              </a:rPr>
              <a:t>Area codes on tuna!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5104BC8B-654E-4139-9F76-BEC1A33C5E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9254" y="1306449"/>
            <a:ext cx="5412923" cy="2682423"/>
          </a:xfrm>
        </p:spPr>
      </p:pic>
      <p:pic>
        <p:nvPicPr>
          <p:cNvPr id="3" name="Picture 4" descr="A picture containing indoor&#10;&#10;Description automatically generated">
            <a:extLst>
              <a:ext uri="{FF2B5EF4-FFF2-40B4-BE49-F238E27FC236}">
                <a16:creationId xmlns:a16="http://schemas.microsoft.com/office/drawing/2014/main" id="{9FC2DC5C-A63E-476E-B8B4-CE8978E660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901" y="1209061"/>
            <a:ext cx="4430485" cy="2543948"/>
          </a:xfrm>
          <a:prstGeom prst="rect">
            <a:avLst/>
          </a:prstGeom>
        </p:spPr>
      </p:pic>
      <p:pic>
        <p:nvPicPr>
          <p:cNvPr id="5" name="Picture 5" descr="A picture containing grass, steel, area, cooking&#10;&#10;Description automatically generated">
            <a:extLst>
              <a:ext uri="{FF2B5EF4-FFF2-40B4-BE49-F238E27FC236}">
                <a16:creationId xmlns:a16="http://schemas.microsoft.com/office/drawing/2014/main" id="{8FDB7D99-7524-4023-8DC3-546DAC4303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8693" y="3850395"/>
            <a:ext cx="4611029" cy="264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376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6D32413-2862-4A0F-9318-D6C434259F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8670" y="2144516"/>
            <a:ext cx="7134446" cy="1284484"/>
          </a:xfrm>
        </p:spPr>
        <p:txBody>
          <a:bodyPr/>
          <a:lstStyle/>
          <a:p>
            <a:r>
              <a:rPr lang="en-GB" dirty="0"/>
              <a:t>Writing a Dialogue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EE8C2F3-F0D2-41DD-9850-7924690FCB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Wednesday 6</a:t>
            </a:r>
            <a:r>
              <a:rPr lang="en-GB" baseline="30000" dirty="0"/>
              <a:t>th</a:t>
            </a:r>
            <a:r>
              <a:rPr lang="en-GB" dirty="0"/>
              <a:t> October 2021</a:t>
            </a:r>
          </a:p>
        </p:txBody>
      </p:sp>
    </p:spTree>
    <p:extLst>
      <p:ext uri="{BB962C8B-B14F-4D97-AF65-F5344CB8AC3E}">
        <p14:creationId xmlns:p14="http://schemas.microsoft.com/office/powerpoint/2010/main" val="2920102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9E9FC-4BB8-485D-8AD5-699ACA81B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Pros and Cons Table: What should happen next?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2DAB9B1-626F-4993-9BAB-19B742AD82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5861052"/>
              </p:ext>
            </p:extLst>
          </p:nvPr>
        </p:nvGraphicFramePr>
        <p:xfrm>
          <a:off x="1020763" y="2089150"/>
          <a:ext cx="10333038" cy="34747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166519">
                  <a:extLst>
                    <a:ext uri="{9D8B030D-6E8A-4147-A177-3AD203B41FA5}">
                      <a16:colId xmlns:a16="http://schemas.microsoft.com/office/drawing/2014/main" val="4188695559"/>
                    </a:ext>
                  </a:extLst>
                </a:gridCol>
                <a:gridCol w="5166519">
                  <a:extLst>
                    <a:ext uri="{9D8B030D-6E8A-4147-A177-3AD203B41FA5}">
                      <a16:colId xmlns:a16="http://schemas.microsoft.com/office/drawing/2014/main" val="14888794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3600" dirty="0"/>
                        <a:t>Pros of checking every tin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/>
                        <a:t>Cons of checking every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26477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3600" dirty="0"/>
                    </a:p>
                    <a:p>
                      <a:endParaRPr lang="en-GB" sz="3600" dirty="0"/>
                    </a:p>
                    <a:p>
                      <a:endParaRPr lang="en-GB" sz="3600" dirty="0"/>
                    </a:p>
                    <a:p>
                      <a:endParaRPr lang="en-GB" sz="3600" dirty="0"/>
                    </a:p>
                    <a:p>
                      <a:endParaRPr lang="en-GB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8996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870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20DF01A-DAD0-4D16-BEDE-ED085CCC3B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2B5C7F1-27D2-4548-B87E-85A33E3668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95980" flipH="1" flipV="1">
            <a:off x="618201" y="454140"/>
            <a:ext cx="7074446" cy="2518858"/>
          </a:xfrm>
          <a:custGeom>
            <a:avLst/>
            <a:gdLst>
              <a:gd name="connsiteX0" fmla="*/ 3702321 w 7745301"/>
              <a:gd name="connsiteY0" fmla="*/ 1 h 5116750"/>
              <a:gd name="connsiteX1" fmla="*/ 6217926 w 7745301"/>
              <a:gd name="connsiteY1" fmla="*/ 504118 h 5116750"/>
              <a:gd name="connsiteX2" fmla="*/ 7691963 w 7745301"/>
              <a:gd name="connsiteY2" fmla="*/ 1956116 h 5116750"/>
              <a:gd name="connsiteX3" fmla="*/ 7018768 w 7745301"/>
              <a:gd name="connsiteY3" fmla="*/ 4594118 h 5116750"/>
              <a:gd name="connsiteX4" fmla="*/ 3330769 w 7745301"/>
              <a:gd name="connsiteY4" fmla="*/ 5060764 h 5116750"/>
              <a:gd name="connsiteX5" fmla="*/ 448565 w 7745301"/>
              <a:gd name="connsiteY5" fmla="*/ 4100663 h 5116750"/>
              <a:gd name="connsiteX6" fmla="*/ 444295 w 7745301"/>
              <a:gd name="connsiteY6" fmla="*/ 4094686 h 5116750"/>
              <a:gd name="connsiteX7" fmla="*/ 428551 w 7745301"/>
              <a:gd name="connsiteY7" fmla="*/ 4079438 h 5116750"/>
              <a:gd name="connsiteX8" fmla="*/ 0 w 7745301"/>
              <a:gd name="connsiteY8" fmla="*/ 2902523 h 5116750"/>
              <a:gd name="connsiteX9" fmla="*/ 23926 w 7745301"/>
              <a:gd name="connsiteY9" fmla="*/ 2595143 h 5116750"/>
              <a:gd name="connsiteX10" fmla="*/ 78299 w 7745301"/>
              <a:gd name="connsiteY10" fmla="*/ 2368287 h 5116750"/>
              <a:gd name="connsiteX11" fmla="*/ 96408 w 7745301"/>
              <a:gd name="connsiteY11" fmla="*/ 2246138 h 5116750"/>
              <a:gd name="connsiteX12" fmla="*/ 858938 w 7745301"/>
              <a:gd name="connsiteY12" fmla="*/ 998674 h 5116750"/>
              <a:gd name="connsiteX13" fmla="*/ 784483 w 7745301"/>
              <a:gd name="connsiteY13" fmla="*/ 373158 h 5116750"/>
              <a:gd name="connsiteX14" fmla="*/ 1744942 w 7745301"/>
              <a:gd name="connsiteY14" fmla="*/ 499346 h 5116750"/>
              <a:gd name="connsiteX15" fmla="*/ 3702321 w 7745301"/>
              <a:gd name="connsiteY15" fmla="*/ 1 h 5116750"/>
              <a:gd name="connsiteX0" fmla="*/ 3718157 w 7761137"/>
              <a:gd name="connsiteY0" fmla="*/ 1 h 5116750"/>
              <a:gd name="connsiteX1" fmla="*/ 6233762 w 7761137"/>
              <a:gd name="connsiteY1" fmla="*/ 504118 h 5116750"/>
              <a:gd name="connsiteX2" fmla="*/ 7707799 w 7761137"/>
              <a:gd name="connsiteY2" fmla="*/ 1956116 h 5116750"/>
              <a:gd name="connsiteX3" fmla="*/ 7034604 w 7761137"/>
              <a:gd name="connsiteY3" fmla="*/ 4594118 h 5116750"/>
              <a:gd name="connsiteX4" fmla="*/ 3346605 w 7761137"/>
              <a:gd name="connsiteY4" fmla="*/ 5060764 h 5116750"/>
              <a:gd name="connsiteX5" fmla="*/ 464401 w 7761137"/>
              <a:gd name="connsiteY5" fmla="*/ 4100663 h 5116750"/>
              <a:gd name="connsiteX6" fmla="*/ 460131 w 7761137"/>
              <a:gd name="connsiteY6" fmla="*/ 4094686 h 5116750"/>
              <a:gd name="connsiteX7" fmla="*/ 444387 w 7761137"/>
              <a:gd name="connsiteY7" fmla="*/ 4079438 h 5116750"/>
              <a:gd name="connsiteX8" fmla="*/ 15836 w 7761137"/>
              <a:gd name="connsiteY8" fmla="*/ 2902523 h 5116750"/>
              <a:gd name="connsiteX9" fmla="*/ 94135 w 7761137"/>
              <a:gd name="connsiteY9" fmla="*/ 2368287 h 5116750"/>
              <a:gd name="connsiteX10" fmla="*/ 112244 w 7761137"/>
              <a:gd name="connsiteY10" fmla="*/ 2246138 h 5116750"/>
              <a:gd name="connsiteX11" fmla="*/ 874774 w 7761137"/>
              <a:gd name="connsiteY11" fmla="*/ 998674 h 5116750"/>
              <a:gd name="connsiteX12" fmla="*/ 800319 w 7761137"/>
              <a:gd name="connsiteY12" fmla="*/ 373158 h 5116750"/>
              <a:gd name="connsiteX13" fmla="*/ 1760778 w 7761137"/>
              <a:gd name="connsiteY13" fmla="*/ 499346 h 5116750"/>
              <a:gd name="connsiteX14" fmla="*/ 3718157 w 7761137"/>
              <a:gd name="connsiteY14" fmla="*/ 1 h 5116750"/>
              <a:gd name="connsiteX0" fmla="*/ 3733943 w 7776923"/>
              <a:gd name="connsiteY0" fmla="*/ 1 h 5116750"/>
              <a:gd name="connsiteX1" fmla="*/ 6249548 w 7776923"/>
              <a:gd name="connsiteY1" fmla="*/ 504118 h 5116750"/>
              <a:gd name="connsiteX2" fmla="*/ 7723585 w 7776923"/>
              <a:gd name="connsiteY2" fmla="*/ 1956116 h 5116750"/>
              <a:gd name="connsiteX3" fmla="*/ 7050390 w 7776923"/>
              <a:gd name="connsiteY3" fmla="*/ 4594118 h 5116750"/>
              <a:gd name="connsiteX4" fmla="*/ 3362391 w 7776923"/>
              <a:gd name="connsiteY4" fmla="*/ 5060764 h 5116750"/>
              <a:gd name="connsiteX5" fmla="*/ 480187 w 7776923"/>
              <a:gd name="connsiteY5" fmla="*/ 4100663 h 5116750"/>
              <a:gd name="connsiteX6" fmla="*/ 475917 w 7776923"/>
              <a:gd name="connsiteY6" fmla="*/ 4094686 h 5116750"/>
              <a:gd name="connsiteX7" fmla="*/ 460173 w 7776923"/>
              <a:gd name="connsiteY7" fmla="*/ 4079438 h 5116750"/>
              <a:gd name="connsiteX8" fmla="*/ 31622 w 7776923"/>
              <a:gd name="connsiteY8" fmla="*/ 2902523 h 5116750"/>
              <a:gd name="connsiteX9" fmla="*/ 128030 w 7776923"/>
              <a:gd name="connsiteY9" fmla="*/ 2246138 h 5116750"/>
              <a:gd name="connsiteX10" fmla="*/ 890560 w 7776923"/>
              <a:gd name="connsiteY10" fmla="*/ 998674 h 5116750"/>
              <a:gd name="connsiteX11" fmla="*/ 816105 w 7776923"/>
              <a:gd name="connsiteY11" fmla="*/ 373158 h 5116750"/>
              <a:gd name="connsiteX12" fmla="*/ 1776564 w 7776923"/>
              <a:gd name="connsiteY12" fmla="*/ 499346 h 5116750"/>
              <a:gd name="connsiteX13" fmla="*/ 3733943 w 7776923"/>
              <a:gd name="connsiteY13" fmla="*/ 1 h 5116750"/>
              <a:gd name="connsiteX0" fmla="*/ 3729138 w 7772118"/>
              <a:gd name="connsiteY0" fmla="*/ 1 h 5116750"/>
              <a:gd name="connsiteX1" fmla="*/ 6244743 w 7772118"/>
              <a:gd name="connsiteY1" fmla="*/ 504118 h 5116750"/>
              <a:gd name="connsiteX2" fmla="*/ 7718780 w 7772118"/>
              <a:gd name="connsiteY2" fmla="*/ 1956116 h 5116750"/>
              <a:gd name="connsiteX3" fmla="*/ 7045585 w 7772118"/>
              <a:gd name="connsiteY3" fmla="*/ 4594118 h 5116750"/>
              <a:gd name="connsiteX4" fmla="*/ 3357586 w 7772118"/>
              <a:gd name="connsiteY4" fmla="*/ 5060764 h 5116750"/>
              <a:gd name="connsiteX5" fmla="*/ 475382 w 7772118"/>
              <a:gd name="connsiteY5" fmla="*/ 4100663 h 5116750"/>
              <a:gd name="connsiteX6" fmla="*/ 471112 w 7772118"/>
              <a:gd name="connsiteY6" fmla="*/ 4094686 h 5116750"/>
              <a:gd name="connsiteX7" fmla="*/ 455368 w 7772118"/>
              <a:gd name="connsiteY7" fmla="*/ 4079438 h 5116750"/>
              <a:gd name="connsiteX8" fmla="*/ 26817 w 7772118"/>
              <a:gd name="connsiteY8" fmla="*/ 2902523 h 5116750"/>
              <a:gd name="connsiteX9" fmla="*/ 137080 w 7772118"/>
              <a:gd name="connsiteY9" fmla="*/ 2116479 h 5116750"/>
              <a:gd name="connsiteX10" fmla="*/ 885755 w 7772118"/>
              <a:gd name="connsiteY10" fmla="*/ 998674 h 5116750"/>
              <a:gd name="connsiteX11" fmla="*/ 811300 w 7772118"/>
              <a:gd name="connsiteY11" fmla="*/ 373158 h 5116750"/>
              <a:gd name="connsiteX12" fmla="*/ 1771759 w 7772118"/>
              <a:gd name="connsiteY12" fmla="*/ 499346 h 5116750"/>
              <a:gd name="connsiteX13" fmla="*/ 3729138 w 7772118"/>
              <a:gd name="connsiteY13" fmla="*/ 1 h 5116750"/>
              <a:gd name="connsiteX0" fmla="*/ 3729138 w 7772118"/>
              <a:gd name="connsiteY0" fmla="*/ 1 h 5096139"/>
              <a:gd name="connsiteX1" fmla="*/ 6244743 w 7772118"/>
              <a:gd name="connsiteY1" fmla="*/ 504118 h 5096139"/>
              <a:gd name="connsiteX2" fmla="*/ 7718780 w 7772118"/>
              <a:gd name="connsiteY2" fmla="*/ 1956116 h 5096139"/>
              <a:gd name="connsiteX3" fmla="*/ 7045585 w 7772118"/>
              <a:gd name="connsiteY3" fmla="*/ 4594118 h 5096139"/>
              <a:gd name="connsiteX4" fmla="*/ 3357586 w 7772118"/>
              <a:gd name="connsiteY4" fmla="*/ 5060764 h 5096139"/>
              <a:gd name="connsiteX5" fmla="*/ 475382 w 7772118"/>
              <a:gd name="connsiteY5" fmla="*/ 4100663 h 5096139"/>
              <a:gd name="connsiteX6" fmla="*/ 471112 w 7772118"/>
              <a:gd name="connsiteY6" fmla="*/ 4094686 h 5096139"/>
              <a:gd name="connsiteX7" fmla="*/ 455368 w 7772118"/>
              <a:gd name="connsiteY7" fmla="*/ 4079438 h 5096139"/>
              <a:gd name="connsiteX8" fmla="*/ 26817 w 7772118"/>
              <a:gd name="connsiteY8" fmla="*/ 2902523 h 5096139"/>
              <a:gd name="connsiteX9" fmla="*/ 137080 w 7772118"/>
              <a:gd name="connsiteY9" fmla="*/ 2116479 h 5096139"/>
              <a:gd name="connsiteX10" fmla="*/ 885755 w 7772118"/>
              <a:gd name="connsiteY10" fmla="*/ 998674 h 5096139"/>
              <a:gd name="connsiteX11" fmla="*/ 811300 w 7772118"/>
              <a:gd name="connsiteY11" fmla="*/ 373158 h 5096139"/>
              <a:gd name="connsiteX12" fmla="*/ 1771759 w 7772118"/>
              <a:gd name="connsiteY12" fmla="*/ 499346 h 5096139"/>
              <a:gd name="connsiteX13" fmla="*/ 3729138 w 7772118"/>
              <a:gd name="connsiteY13" fmla="*/ 1 h 5096139"/>
              <a:gd name="connsiteX0" fmla="*/ 3729138 w 7764503"/>
              <a:gd name="connsiteY0" fmla="*/ 1 h 5061926"/>
              <a:gd name="connsiteX1" fmla="*/ 6244743 w 7764503"/>
              <a:gd name="connsiteY1" fmla="*/ 504118 h 5061926"/>
              <a:gd name="connsiteX2" fmla="*/ 7718780 w 7764503"/>
              <a:gd name="connsiteY2" fmla="*/ 1956116 h 5061926"/>
              <a:gd name="connsiteX3" fmla="*/ 7009765 w 7764503"/>
              <a:gd name="connsiteY3" fmla="*/ 4240028 h 5061926"/>
              <a:gd name="connsiteX4" fmla="*/ 3357586 w 7764503"/>
              <a:gd name="connsiteY4" fmla="*/ 5060764 h 5061926"/>
              <a:gd name="connsiteX5" fmla="*/ 475382 w 7764503"/>
              <a:gd name="connsiteY5" fmla="*/ 4100663 h 5061926"/>
              <a:gd name="connsiteX6" fmla="*/ 471112 w 7764503"/>
              <a:gd name="connsiteY6" fmla="*/ 4094686 h 5061926"/>
              <a:gd name="connsiteX7" fmla="*/ 455368 w 7764503"/>
              <a:gd name="connsiteY7" fmla="*/ 4079438 h 5061926"/>
              <a:gd name="connsiteX8" fmla="*/ 26817 w 7764503"/>
              <a:gd name="connsiteY8" fmla="*/ 2902523 h 5061926"/>
              <a:gd name="connsiteX9" fmla="*/ 137080 w 7764503"/>
              <a:gd name="connsiteY9" fmla="*/ 2116479 h 5061926"/>
              <a:gd name="connsiteX10" fmla="*/ 885755 w 7764503"/>
              <a:gd name="connsiteY10" fmla="*/ 998674 h 5061926"/>
              <a:gd name="connsiteX11" fmla="*/ 811300 w 7764503"/>
              <a:gd name="connsiteY11" fmla="*/ 373158 h 5061926"/>
              <a:gd name="connsiteX12" fmla="*/ 1771759 w 7764503"/>
              <a:gd name="connsiteY12" fmla="*/ 499346 h 5061926"/>
              <a:gd name="connsiteX13" fmla="*/ 3729138 w 7764503"/>
              <a:gd name="connsiteY13" fmla="*/ 1 h 5061926"/>
              <a:gd name="connsiteX0" fmla="*/ 3729138 w 7746582"/>
              <a:gd name="connsiteY0" fmla="*/ 1 h 5061961"/>
              <a:gd name="connsiteX1" fmla="*/ 6244743 w 7746582"/>
              <a:gd name="connsiteY1" fmla="*/ 504118 h 5061961"/>
              <a:gd name="connsiteX2" fmla="*/ 7698507 w 7746582"/>
              <a:gd name="connsiteY2" fmla="*/ 1893640 h 5061961"/>
              <a:gd name="connsiteX3" fmla="*/ 7009765 w 7746582"/>
              <a:gd name="connsiteY3" fmla="*/ 4240028 h 5061961"/>
              <a:gd name="connsiteX4" fmla="*/ 3357586 w 7746582"/>
              <a:gd name="connsiteY4" fmla="*/ 5060764 h 5061961"/>
              <a:gd name="connsiteX5" fmla="*/ 475382 w 7746582"/>
              <a:gd name="connsiteY5" fmla="*/ 4100663 h 5061961"/>
              <a:gd name="connsiteX6" fmla="*/ 471112 w 7746582"/>
              <a:gd name="connsiteY6" fmla="*/ 4094686 h 5061961"/>
              <a:gd name="connsiteX7" fmla="*/ 455368 w 7746582"/>
              <a:gd name="connsiteY7" fmla="*/ 4079438 h 5061961"/>
              <a:gd name="connsiteX8" fmla="*/ 26817 w 7746582"/>
              <a:gd name="connsiteY8" fmla="*/ 2902523 h 5061961"/>
              <a:gd name="connsiteX9" fmla="*/ 137080 w 7746582"/>
              <a:gd name="connsiteY9" fmla="*/ 2116479 h 5061961"/>
              <a:gd name="connsiteX10" fmla="*/ 885755 w 7746582"/>
              <a:gd name="connsiteY10" fmla="*/ 998674 h 5061961"/>
              <a:gd name="connsiteX11" fmla="*/ 811300 w 7746582"/>
              <a:gd name="connsiteY11" fmla="*/ 373158 h 5061961"/>
              <a:gd name="connsiteX12" fmla="*/ 1771759 w 7746582"/>
              <a:gd name="connsiteY12" fmla="*/ 499346 h 5061961"/>
              <a:gd name="connsiteX13" fmla="*/ 3729138 w 7746582"/>
              <a:gd name="connsiteY13" fmla="*/ 1 h 5061961"/>
              <a:gd name="connsiteX0" fmla="*/ 3729138 w 7748607"/>
              <a:gd name="connsiteY0" fmla="*/ 1 h 5061961"/>
              <a:gd name="connsiteX1" fmla="*/ 6244743 w 7748607"/>
              <a:gd name="connsiteY1" fmla="*/ 504118 h 5061961"/>
              <a:gd name="connsiteX2" fmla="*/ 7698507 w 7748607"/>
              <a:gd name="connsiteY2" fmla="*/ 1893640 h 5061961"/>
              <a:gd name="connsiteX3" fmla="*/ 7009765 w 7748607"/>
              <a:gd name="connsiteY3" fmla="*/ 4240028 h 5061961"/>
              <a:gd name="connsiteX4" fmla="*/ 3357586 w 7748607"/>
              <a:gd name="connsiteY4" fmla="*/ 5060764 h 5061961"/>
              <a:gd name="connsiteX5" fmla="*/ 475382 w 7748607"/>
              <a:gd name="connsiteY5" fmla="*/ 4100663 h 5061961"/>
              <a:gd name="connsiteX6" fmla="*/ 471112 w 7748607"/>
              <a:gd name="connsiteY6" fmla="*/ 4094686 h 5061961"/>
              <a:gd name="connsiteX7" fmla="*/ 455368 w 7748607"/>
              <a:gd name="connsiteY7" fmla="*/ 4079438 h 5061961"/>
              <a:gd name="connsiteX8" fmla="*/ 26817 w 7748607"/>
              <a:gd name="connsiteY8" fmla="*/ 2902523 h 5061961"/>
              <a:gd name="connsiteX9" fmla="*/ 137080 w 7748607"/>
              <a:gd name="connsiteY9" fmla="*/ 2116479 h 5061961"/>
              <a:gd name="connsiteX10" fmla="*/ 885755 w 7748607"/>
              <a:gd name="connsiteY10" fmla="*/ 998674 h 5061961"/>
              <a:gd name="connsiteX11" fmla="*/ 811300 w 7748607"/>
              <a:gd name="connsiteY11" fmla="*/ 373158 h 5061961"/>
              <a:gd name="connsiteX12" fmla="*/ 1771759 w 7748607"/>
              <a:gd name="connsiteY12" fmla="*/ 499346 h 5061961"/>
              <a:gd name="connsiteX13" fmla="*/ 3729138 w 7748607"/>
              <a:gd name="connsiteY13" fmla="*/ 1 h 5061961"/>
              <a:gd name="connsiteX0" fmla="*/ 3729138 w 7741343"/>
              <a:gd name="connsiteY0" fmla="*/ 1 h 5061961"/>
              <a:gd name="connsiteX1" fmla="*/ 6244743 w 7741343"/>
              <a:gd name="connsiteY1" fmla="*/ 504118 h 5061961"/>
              <a:gd name="connsiteX2" fmla="*/ 7698507 w 7741343"/>
              <a:gd name="connsiteY2" fmla="*/ 1893640 h 5061961"/>
              <a:gd name="connsiteX3" fmla="*/ 7009765 w 7741343"/>
              <a:gd name="connsiteY3" fmla="*/ 4240028 h 5061961"/>
              <a:gd name="connsiteX4" fmla="*/ 3357586 w 7741343"/>
              <a:gd name="connsiteY4" fmla="*/ 5060764 h 5061961"/>
              <a:gd name="connsiteX5" fmla="*/ 475382 w 7741343"/>
              <a:gd name="connsiteY5" fmla="*/ 4100663 h 5061961"/>
              <a:gd name="connsiteX6" fmla="*/ 471112 w 7741343"/>
              <a:gd name="connsiteY6" fmla="*/ 4094686 h 5061961"/>
              <a:gd name="connsiteX7" fmla="*/ 455368 w 7741343"/>
              <a:gd name="connsiteY7" fmla="*/ 4079438 h 5061961"/>
              <a:gd name="connsiteX8" fmla="*/ 26817 w 7741343"/>
              <a:gd name="connsiteY8" fmla="*/ 2902523 h 5061961"/>
              <a:gd name="connsiteX9" fmla="*/ 137080 w 7741343"/>
              <a:gd name="connsiteY9" fmla="*/ 2116479 h 5061961"/>
              <a:gd name="connsiteX10" fmla="*/ 885755 w 7741343"/>
              <a:gd name="connsiteY10" fmla="*/ 998674 h 5061961"/>
              <a:gd name="connsiteX11" fmla="*/ 811300 w 7741343"/>
              <a:gd name="connsiteY11" fmla="*/ 373158 h 5061961"/>
              <a:gd name="connsiteX12" fmla="*/ 1771759 w 7741343"/>
              <a:gd name="connsiteY12" fmla="*/ 499346 h 5061961"/>
              <a:gd name="connsiteX13" fmla="*/ 3729138 w 7741343"/>
              <a:gd name="connsiteY13" fmla="*/ 1 h 5061961"/>
              <a:gd name="connsiteX0" fmla="*/ 3729138 w 7741193"/>
              <a:gd name="connsiteY0" fmla="*/ 1 h 5061961"/>
              <a:gd name="connsiteX1" fmla="*/ 6323144 w 7741193"/>
              <a:gd name="connsiteY1" fmla="*/ 313740 h 5061961"/>
              <a:gd name="connsiteX2" fmla="*/ 7698507 w 7741193"/>
              <a:gd name="connsiteY2" fmla="*/ 1893640 h 5061961"/>
              <a:gd name="connsiteX3" fmla="*/ 7009765 w 7741193"/>
              <a:gd name="connsiteY3" fmla="*/ 4240028 h 5061961"/>
              <a:gd name="connsiteX4" fmla="*/ 3357586 w 7741193"/>
              <a:gd name="connsiteY4" fmla="*/ 5060764 h 5061961"/>
              <a:gd name="connsiteX5" fmla="*/ 475382 w 7741193"/>
              <a:gd name="connsiteY5" fmla="*/ 4100663 h 5061961"/>
              <a:gd name="connsiteX6" fmla="*/ 471112 w 7741193"/>
              <a:gd name="connsiteY6" fmla="*/ 4094686 h 5061961"/>
              <a:gd name="connsiteX7" fmla="*/ 455368 w 7741193"/>
              <a:gd name="connsiteY7" fmla="*/ 4079438 h 5061961"/>
              <a:gd name="connsiteX8" fmla="*/ 26817 w 7741193"/>
              <a:gd name="connsiteY8" fmla="*/ 2902523 h 5061961"/>
              <a:gd name="connsiteX9" fmla="*/ 137080 w 7741193"/>
              <a:gd name="connsiteY9" fmla="*/ 2116479 h 5061961"/>
              <a:gd name="connsiteX10" fmla="*/ 885755 w 7741193"/>
              <a:gd name="connsiteY10" fmla="*/ 998674 h 5061961"/>
              <a:gd name="connsiteX11" fmla="*/ 811300 w 7741193"/>
              <a:gd name="connsiteY11" fmla="*/ 373158 h 5061961"/>
              <a:gd name="connsiteX12" fmla="*/ 1771759 w 7741193"/>
              <a:gd name="connsiteY12" fmla="*/ 499346 h 5061961"/>
              <a:gd name="connsiteX13" fmla="*/ 3729138 w 7741193"/>
              <a:gd name="connsiteY13" fmla="*/ 1 h 5061961"/>
              <a:gd name="connsiteX0" fmla="*/ 3730409 w 7742464"/>
              <a:gd name="connsiteY0" fmla="*/ 1 h 5061961"/>
              <a:gd name="connsiteX1" fmla="*/ 6324415 w 7742464"/>
              <a:gd name="connsiteY1" fmla="*/ 313740 h 5061961"/>
              <a:gd name="connsiteX2" fmla="*/ 7699778 w 7742464"/>
              <a:gd name="connsiteY2" fmla="*/ 1893640 h 5061961"/>
              <a:gd name="connsiteX3" fmla="*/ 7011036 w 7742464"/>
              <a:gd name="connsiteY3" fmla="*/ 4240028 h 5061961"/>
              <a:gd name="connsiteX4" fmla="*/ 3358857 w 7742464"/>
              <a:gd name="connsiteY4" fmla="*/ 5060764 h 5061961"/>
              <a:gd name="connsiteX5" fmla="*/ 476653 w 7742464"/>
              <a:gd name="connsiteY5" fmla="*/ 4100663 h 5061961"/>
              <a:gd name="connsiteX6" fmla="*/ 472383 w 7742464"/>
              <a:gd name="connsiteY6" fmla="*/ 4094686 h 5061961"/>
              <a:gd name="connsiteX7" fmla="*/ 473817 w 7742464"/>
              <a:gd name="connsiteY7" fmla="*/ 4387149 h 5061961"/>
              <a:gd name="connsiteX8" fmla="*/ 28088 w 7742464"/>
              <a:gd name="connsiteY8" fmla="*/ 2902523 h 5061961"/>
              <a:gd name="connsiteX9" fmla="*/ 138351 w 7742464"/>
              <a:gd name="connsiteY9" fmla="*/ 2116479 h 5061961"/>
              <a:gd name="connsiteX10" fmla="*/ 887026 w 7742464"/>
              <a:gd name="connsiteY10" fmla="*/ 998674 h 5061961"/>
              <a:gd name="connsiteX11" fmla="*/ 812571 w 7742464"/>
              <a:gd name="connsiteY11" fmla="*/ 373158 h 5061961"/>
              <a:gd name="connsiteX12" fmla="*/ 1773030 w 7742464"/>
              <a:gd name="connsiteY12" fmla="*/ 499346 h 5061961"/>
              <a:gd name="connsiteX13" fmla="*/ 3730409 w 7742464"/>
              <a:gd name="connsiteY13" fmla="*/ 1 h 5061961"/>
              <a:gd name="connsiteX0" fmla="*/ 3730409 w 7742464"/>
              <a:gd name="connsiteY0" fmla="*/ 1 h 5061961"/>
              <a:gd name="connsiteX1" fmla="*/ 6324415 w 7742464"/>
              <a:gd name="connsiteY1" fmla="*/ 313740 h 5061961"/>
              <a:gd name="connsiteX2" fmla="*/ 7699778 w 7742464"/>
              <a:gd name="connsiteY2" fmla="*/ 1893640 h 5061961"/>
              <a:gd name="connsiteX3" fmla="*/ 7011036 w 7742464"/>
              <a:gd name="connsiteY3" fmla="*/ 4240028 h 5061961"/>
              <a:gd name="connsiteX4" fmla="*/ 3358857 w 7742464"/>
              <a:gd name="connsiteY4" fmla="*/ 5060764 h 5061961"/>
              <a:gd name="connsiteX5" fmla="*/ 476653 w 7742464"/>
              <a:gd name="connsiteY5" fmla="*/ 4100663 h 5061961"/>
              <a:gd name="connsiteX6" fmla="*/ 473817 w 7742464"/>
              <a:gd name="connsiteY6" fmla="*/ 4387149 h 5061961"/>
              <a:gd name="connsiteX7" fmla="*/ 28088 w 7742464"/>
              <a:gd name="connsiteY7" fmla="*/ 2902523 h 5061961"/>
              <a:gd name="connsiteX8" fmla="*/ 138351 w 7742464"/>
              <a:gd name="connsiteY8" fmla="*/ 2116479 h 5061961"/>
              <a:gd name="connsiteX9" fmla="*/ 887026 w 7742464"/>
              <a:gd name="connsiteY9" fmla="*/ 998674 h 5061961"/>
              <a:gd name="connsiteX10" fmla="*/ 812571 w 7742464"/>
              <a:gd name="connsiteY10" fmla="*/ 373158 h 5061961"/>
              <a:gd name="connsiteX11" fmla="*/ 1773030 w 7742464"/>
              <a:gd name="connsiteY11" fmla="*/ 499346 h 5061961"/>
              <a:gd name="connsiteX12" fmla="*/ 3730409 w 7742464"/>
              <a:gd name="connsiteY12" fmla="*/ 1 h 5061961"/>
              <a:gd name="connsiteX0" fmla="*/ 3730409 w 7742464"/>
              <a:gd name="connsiteY0" fmla="*/ 1 h 5062019"/>
              <a:gd name="connsiteX1" fmla="*/ 6324415 w 7742464"/>
              <a:gd name="connsiteY1" fmla="*/ 313740 h 5062019"/>
              <a:gd name="connsiteX2" fmla="*/ 7699778 w 7742464"/>
              <a:gd name="connsiteY2" fmla="*/ 1893640 h 5062019"/>
              <a:gd name="connsiteX3" fmla="*/ 7011036 w 7742464"/>
              <a:gd name="connsiteY3" fmla="*/ 4240028 h 5062019"/>
              <a:gd name="connsiteX4" fmla="*/ 3358857 w 7742464"/>
              <a:gd name="connsiteY4" fmla="*/ 5060764 h 5062019"/>
              <a:gd name="connsiteX5" fmla="*/ 473817 w 7742464"/>
              <a:gd name="connsiteY5" fmla="*/ 4387149 h 5062019"/>
              <a:gd name="connsiteX6" fmla="*/ 28088 w 7742464"/>
              <a:gd name="connsiteY6" fmla="*/ 2902523 h 5062019"/>
              <a:gd name="connsiteX7" fmla="*/ 138351 w 7742464"/>
              <a:gd name="connsiteY7" fmla="*/ 2116479 h 5062019"/>
              <a:gd name="connsiteX8" fmla="*/ 887026 w 7742464"/>
              <a:gd name="connsiteY8" fmla="*/ 998674 h 5062019"/>
              <a:gd name="connsiteX9" fmla="*/ 812571 w 7742464"/>
              <a:gd name="connsiteY9" fmla="*/ 373158 h 5062019"/>
              <a:gd name="connsiteX10" fmla="*/ 1773030 w 7742464"/>
              <a:gd name="connsiteY10" fmla="*/ 499346 h 5062019"/>
              <a:gd name="connsiteX11" fmla="*/ 3730409 w 7742464"/>
              <a:gd name="connsiteY11" fmla="*/ 1 h 5062019"/>
              <a:gd name="connsiteX0" fmla="*/ 3736775 w 7748830"/>
              <a:gd name="connsiteY0" fmla="*/ 1 h 5084826"/>
              <a:gd name="connsiteX1" fmla="*/ 6330781 w 7748830"/>
              <a:gd name="connsiteY1" fmla="*/ 313740 h 5084826"/>
              <a:gd name="connsiteX2" fmla="*/ 7706144 w 7748830"/>
              <a:gd name="connsiteY2" fmla="*/ 1893640 h 5084826"/>
              <a:gd name="connsiteX3" fmla="*/ 7017402 w 7748830"/>
              <a:gd name="connsiteY3" fmla="*/ 4240028 h 5084826"/>
              <a:gd name="connsiteX4" fmla="*/ 3365223 w 7748830"/>
              <a:gd name="connsiteY4" fmla="*/ 5060764 h 5084826"/>
              <a:gd name="connsiteX5" fmla="*/ 566153 w 7748830"/>
              <a:gd name="connsiteY5" fmla="*/ 4685337 h 5084826"/>
              <a:gd name="connsiteX6" fmla="*/ 34454 w 7748830"/>
              <a:gd name="connsiteY6" fmla="*/ 2902523 h 5084826"/>
              <a:gd name="connsiteX7" fmla="*/ 144717 w 7748830"/>
              <a:gd name="connsiteY7" fmla="*/ 2116479 h 5084826"/>
              <a:gd name="connsiteX8" fmla="*/ 893392 w 7748830"/>
              <a:gd name="connsiteY8" fmla="*/ 998674 h 5084826"/>
              <a:gd name="connsiteX9" fmla="*/ 818937 w 7748830"/>
              <a:gd name="connsiteY9" fmla="*/ 373158 h 5084826"/>
              <a:gd name="connsiteX10" fmla="*/ 1779396 w 7748830"/>
              <a:gd name="connsiteY10" fmla="*/ 499346 h 5084826"/>
              <a:gd name="connsiteX11" fmla="*/ 3736775 w 7748830"/>
              <a:gd name="connsiteY11" fmla="*/ 1 h 5084826"/>
              <a:gd name="connsiteX0" fmla="*/ 3626592 w 7638647"/>
              <a:gd name="connsiteY0" fmla="*/ 1 h 5105505"/>
              <a:gd name="connsiteX1" fmla="*/ 6220598 w 7638647"/>
              <a:gd name="connsiteY1" fmla="*/ 313740 h 5105505"/>
              <a:gd name="connsiteX2" fmla="*/ 7595961 w 7638647"/>
              <a:gd name="connsiteY2" fmla="*/ 1893640 h 5105505"/>
              <a:gd name="connsiteX3" fmla="*/ 6907219 w 7638647"/>
              <a:gd name="connsiteY3" fmla="*/ 4240028 h 5105505"/>
              <a:gd name="connsiteX4" fmla="*/ 3255040 w 7638647"/>
              <a:gd name="connsiteY4" fmla="*/ 5060764 h 5105505"/>
              <a:gd name="connsiteX5" fmla="*/ 455970 w 7638647"/>
              <a:gd name="connsiteY5" fmla="*/ 4685337 h 5105505"/>
              <a:gd name="connsiteX6" fmla="*/ 34534 w 7638647"/>
              <a:gd name="connsiteY6" fmla="*/ 2116479 h 5105505"/>
              <a:gd name="connsiteX7" fmla="*/ 783209 w 7638647"/>
              <a:gd name="connsiteY7" fmla="*/ 998674 h 5105505"/>
              <a:gd name="connsiteX8" fmla="*/ 708754 w 7638647"/>
              <a:gd name="connsiteY8" fmla="*/ 373158 h 5105505"/>
              <a:gd name="connsiteX9" fmla="*/ 1669213 w 7638647"/>
              <a:gd name="connsiteY9" fmla="*/ 499346 h 5105505"/>
              <a:gd name="connsiteX10" fmla="*/ 3626592 w 7638647"/>
              <a:gd name="connsiteY10" fmla="*/ 1 h 5105505"/>
              <a:gd name="connsiteX0" fmla="*/ 3603023 w 7615078"/>
              <a:gd name="connsiteY0" fmla="*/ 1 h 5124997"/>
              <a:gd name="connsiteX1" fmla="*/ 6197029 w 7615078"/>
              <a:gd name="connsiteY1" fmla="*/ 313740 h 5124997"/>
              <a:gd name="connsiteX2" fmla="*/ 7572392 w 7615078"/>
              <a:gd name="connsiteY2" fmla="*/ 1893640 h 5124997"/>
              <a:gd name="connsiteX3" fmla="*/ 6883650 w 7615078"/>
              <a:gd name="connsiteY3" fmla="*/ 4240028 h 5124997"/>
              <a:gd name="connsiteX4" fmla="*/ 3231471 w 7615078"/>
              <a:gd name="connsiteY4" fmla="*/ 5060764 h 5124997"/>
              <a:gd name="connsiteX5" fmla="*/ 633161 w 7615078"/>
              <a:gd name="connsiteY5" fmla="*/ 4739149 h 5124997"/>
              <a:gd name="connsiteX6" fmla="*/ 10965 w 7615078"/>
              <a:gd name="connsiteY6" fmla="*/ 2116479 h 5124997"/>
              <a:gd name="connsiteX7" fmla="*/ 759640 w 7615078"/>
              <a:gd name="connsiteY7" fmla="*/ 998674 h 5124997"/>
              <a:gd name="connsiteX8" fmla="*/ 685185 w 7615078"/>
              <a:gd name="connsiteY8" fmla="*/ 373158 h 5124997"/>
              <a:gd name="connsiteX9" fmla="*/ 1645644 w 7615078"/>
              <a:gd name="connsiteY9" fmla="*/ 499346 h 5124997"/>
              <a:gd name="connsiteX10" fmla="*/ 3603023 w 7615078"/>
              <a:gd name="connsiteY10" fmla="*/ 1 h 5124997"/>
              <a:gd name="connsiteX0" fmla="*/ 3604900 w 7616955"/>
              <a:gd name="connsiteY0" fmla="*/ 1 h 5156507"/>
              <a:gd name="connsiteX1" fmla="*/ 6198906 w 7616955"/>
              <a:gd name="connsiteY1" fmla="*/ 313740 h 5156507"/>
              <a:gd name="connsiteX2" fmla="*/ 7574269 w 7616955"/>
              <a:gd name="connsiteY2" fmla="*/ 1893640 h 5156507"/>
              <a:gd name="connsiteX3" fmla="*/ 6885527 w 7616955"/>
              <a:gd name="connsiteY3" fmla="*/ 4240028 h 5156507"/>
              <a:gd name="connsiteX4" fmla="*/ 3233348 w 7616955"/>
              <a:gd name="connsiteY4" fmla="*/ 5060764 h 5156507"/>
              <a:gd name="connsiteX5" fmla="*/ 600275 w 7616955"/>
              <a:gd name="connsiteY5" fmla="*/ 4809242 h 5156507"/>
              <a:gd name="connsiteX6" fmla="*/ 12842 w 7616955"/>
              <a:gd name="connsiteY6" fmla="*/ 2116479 h 5156507"/>
              <a:gd name="connsiteX7" fmla="*/ 761517 w 7616955"/>
              <a:gd name="connsiteY7" fmla="*/ 998674 h 5156507"/>
              <a:gd name="connsiteX8" fmla="*/ 687062 w 7616955"/>
              <a:gd name="connsiteY8" fmla="*/ 373158 h 5156507"/>
              <a:gd name="connsiteX9" fmla="*/ 1647521 w 7616955"/>
              <a:gd name="connsiteY9" fmla="*/ 499346 h 5156507"/>
              <a:gd name="connsiteX10" fmla="*/ 3604900 w 7616955"/>
              <a:gd name="connsiteY10" fmla="*/ 1 h 5156507"/>
              <a:gd name="connsiteX0" fmla="*/ 3605747 w 7617802"/>
              <a:gd name="connsiteY0" fmla="*/ 1 h 5103957"/>
              <a:gd name="connsiteX1" fmla="*/ 6199753 w 7617802"/>
              <a:gd name="connsiteY1" fmla="*/ 313740 h 5103957"/>
              <a:gd name="connsiteX2" fmla="*/ 7575116 w 7617802"/>
              <a:gd name="connsiteY2" fmla="*/ 1893640 h 5103957"/>
              <a:gd name="connsiteX3" fmla="*/ 6886374 w 7617802"/>
              <a:gd name="connsiteY3" fmla="*/ 4240028 h 5103957"/>
              <a:gd name="connsiteX4" fmla="*/ 3234195 w 7617802"/>
              <a:gd name="connsiteY4" fmla="*/ 5060764 h 5103957"/>
              <a:gd name="connsiteX5" fmla="*/ 588097 w 7617802"/>
              <a:gd name="connsiteY5" fmla="*/ 4680481 h 5103957"/>
              <a:gd name="connsiteX6" fmla="*/ 13689 w 7617802"/>
              <a:gd name="connsiteY6" fmla="*/ 2116479 h 5103957"/>
              <a:gd name="connsiteX7" fmla="*/ 762364 w 7617802"/>
              <a:gd name="connsiteY7" fmla="*/ 998674 h 5103957"/>
              <a:gd name="connsiteX8" fmla="*/ 687909 w 7617802"/>
              <a:gd name="connsiteY8" fmla="*/ 373158 h 5103957"/>
              <a:gd name="connsiteX9" fmla="*/ 1648368 w 7617802"/>
              <a:gd name="connsiteY9" fmla="*/ 499346 h 5103957"/>
              <a:gd name="connsiteX10" fmla="*/ 3605747 w 7617802"/>
              <a:gd name="connsiteY10" fmla="*/ 1 h 5103957"/>
              <a:gd name="connsiteX0" fmla="*/ 3603400 w 7615455"/>
              <a:gd name="connsiteY0" fmla="*/ 1 h 5103958"/>
              <a:gd name="connsiteX1" fmla="*/ 6197406 w 7615455"/>
              <a:gd name="connsiteY1" fmla="*/ 313740 h 5103958"/>
              <a:gd name="connsiteX2" fmla="*/ 7572769 w 7615455"/>
              <a:gd name="connsiteY2" fmla="*/ 1893640 h 5103958"/>
              <a:gd name="connsiteX3" fmla="*/ 6884027 w 7615455"/>
              <a:gd name="connsiteY3" fmla="*/ 4240028 h 5103958"/>
              <a:gd name="connsiteX4" fmla="*/ 3231848 w 7615455"/>
              <a:gd name="connsiteY4" fmla="*/ 5060764 h 5103958"/>
              <a:gd name="connsiteX5" fmla="*/ 585750 w 7615455"/>
              <a:gd name="connsiteY5" fmla="*/ 4680481 h 5103958"/>
              <a:gd name="connsiteX6" fmla="*/ 13865 w 7615455"/>
              <a:gd name="connsiteY6" fmla="*/ 2279334 h 5103958"/>
              <a:gd name="connsiteX7" fmla="*/ 760017 w 7615455"/>
              <a:gd name="connsiteY7" fmla="*/ 998674 h 5103958"/>
              <a:gd name="connsiteX8" fmla="*/ 685562 w 7615455"/>
              <a:gd name="connsiteY8" fmla="*/ 373158 h 5103958"/>
              <a:gd name="connsiteX9" fmla="*/ 1646021 w 7615455"/>
              <a:gd name="connsiteY9" fmla="*/ 499346 h 5103958"/>
              <a:gd name="connsiteX10" fmla="*/ 3603400 w 7615455"/>
              <a:gd name="connsiteY10" fmla="*/ 1 h 5103958"/>
              <a:gd name="connsiteX0" fmla="*/ 3603400 w 7554491"/>
              <a:gd name="connsiteY0" fmla="*/ 1 h 5103958"/>
              <a:gd name="connsiteX1" fmla="*/ 6197406 w 7554491"/>
              <a:gd name="connsiteY1" fmla="*/ 313740 h 5103958"/>
              <a:gd name="connsiteX2" fmla="*/ 7502348 w 7554491"/>
              <a:gd name="connsiteY2" fmla="*/ 1887069 h 5103958"/>
              <a:gd name="connsiteX3" fmla="*/ 6884027 w 7554491"/>
              <a:gd name="connsiteY3" fmla="*/ 4240028 h 5103958"/>
              <a:gd name="connsiteX4" fmla="*/ 3231848 w 7554491"/>
              <a:gd name="connsiteY4" fmla="*/ 5060764 h 5103958"/>
              <a:gd name="connsiteX5" fmla="*/ 585750 w 7554491"/>
              <a:gd name="connsiteY5" fmla="*/ 4680481 h 5103958"/>
              <a:gd name="connsiteX6" fmla="*/ 13865 w 7554491"/>
              <a:gd name="connsiteY6" fmla="*/ 2279334 h 5103958"/>
              <a:gd name="connsiteX7" fmla="*/ 760017 w 7554491"/>
              <a:gd name="connsiteY7" fmla="*/ 998674 h 5103958"/>
              <a:gd name="connsiteX8" fmla="*/ 685562 w 7554491"/>
              <a:gd name="connsiteY8" fmla="*/ 373158 h 5103958"/>
              <a:gd name="connsiteX9" fmla="*/ 1646021 w 7554491"/>
              <a:gd name="connsiteY9" fmla="*/ 499346 h 5103958"/>
              <a:gd name="connsiteX10" fmla="*/ 3603400 w 7554491"/>
              <a:gd name="connsiteY10" fmla="*/ 1 h 5103958"/>
              <a:gd name="connsiteX0" fmla="*/ 3603400 w 7546134"/>
              <a:gd name="connsiteY0" fmla="*/ 1 h 5103958"/>
              <a:gd name="connsiteX1" fmla="*/ 6197406 w 7546134"/>
              <a:gd name="connsiteY1" fmla="*/ 313740 h 5103958"/>
              <a:gd name="connsiteX2" fmla="*/ 7502348 w 7546134"/>
              <a:gd name="connsiteY2" fmla="*/ 1887069 h 5103958"/>
              <a:gd name="connsiteX3" fmla="*/ 6884027 w 7546134"/>
              <a:gd name="connsiteY3" fmla="*/ 4240028 h 5103958"/>
              <a:gd name="connsiteX4" fmla="*/ 3231848 w 7546134"/>
              <a:gd name="connsiteY4" fmla="*/ 5060764 h 5103958"/>
              <a:gd name="connsiteX5" fmla="*/ 585750 w 7546134"/>
              <a:gd name="connsiteY5" fmla="*/ 4680481 h 5103958"/>
              <a:gd name="connsiteX6" fmla="*/ 13865 w 7546134"/>
              <a:gd name="connsiteY6" fmla="*/ 2279334 h 5103958"/>
              <a:gd name="connsiteX7" fmla="*/ 760017 w 7546134"/>
              <a:gd name="connsiteY7" fmla="*/ 998674 h 5103958"/>
              <a:gd name="connsiteX8" fmla="*/ 685562 w 7546134"/>
              <a:gd name="connsiteY8" fmla="*/ 373158 h 5103958"/>
              <a:gd name="connsiteX9" fmla="*/ 1646021 w 7546134"/>
              <a:gd name="connsiteY9" fmla="*/ 499346 h 5103958"/>
              <a:gd name="connsiteX10" fmla="*/ 3603400 w 7546134"/>
              <a:gd name="connsiteY10" fmla="*/ 1 h 5103958"/>
              <a:gd name="connsiteX0" fmla="*/ 3603400 w 7546134"/>
              <a:gd name="connsiteY0" fmla="*/ 33665 h 5137622"/>
              <a:gd name="connsiteX1" fmla="*/ 6197406 w 7546134"/>
              <a:gd name="connsiteY1" fmla="*/ 347404 h 5137622"/>
              <a:gd name="connsiteX2" fmla="*/ 7502348 w 7546134"/>
              <a:gd name="connsiteY2" fmla="*/ 1920733 h 5137622"/>
              <a:gd name="connsiteX3" fmla="*/ 6884027 w 7546134"/>
              <a:gd name="connsiteY3" fmla="*/ 4273692 h 5137622"/>
              <a:gd name="connsiteX4" fmla="*/ 3231848 w 7546134"/>
              <a:gd name="connsiteY4" fmla="*/ 5094428 h 5137622"/>
              <a:gd name="connsiteX5" fmla="*/ 585750 w 7546134"/>
              <a:gd name="connsiteY5" fmla="*/ 4714145 h 5137622"/>
              <a:gd name="connsiteX6" fmla="*/ 13865 w 7546134"/>
              <a:gd name="connsiteY6" fmla="*/ 2312998 h 5137622"/>
              <a:gd name="connsiteX7" fmla="*/ 760017 w 7546134"/>
              <a:gd name="connsiteY7" fmla="*/ 1032338 h 5137622"/>
              <a:gd name="connsiteX8" fmla="*/ 685562 w 7546134"/>
              <a:gd name="connsiteY8" fmla="*/ 406822 h 5137622"/>
              <a:gd name="connsiteX9" fmla="*/ 1646021 w 7546134"/>
              <a:gd name="connsiteY9" fmla="*/ 533010 h 5137622"/>
              <a:gd name="connsiteX10" fmla="*/ 3603400 w 7546134"/>
              <a:gd name="connsiteY10" fmla="*/ 33665 h 5137622"/>
              <a:gd name="connsiteX0" fmla="*/ 3603400 w 7546134"/>
              <a:gd name="connsiteY0" fmla="*/ 33665 h 5137622"/>
              <a:gd name="connsiteX1" fmla="*/ 6197406 w 7546134"/>
              <a:gd name="connsiteY1" fmla="*/ 347404 h 5137622"/>
              <a:gd name="connsiteX2" fmla="*/ 7502348 w 7546134"/>
              <a:gd name="connsiteY2" fmla="*/ 1920733 h 5137622"/>
              <a:gd name="connsiteX3" fmla="*/ 6884027 w 7546134"/>
              <a:gd name="connsiteY3" fmla="*/ 4273692 h 5137622"/>
              <a:gd name="connsiteX4" fmla="*/ 3231848 w 7546134"/>
              <a:gd name="connsiteY4" fmla="*/ 5094428 h 5137622"/>
              <a:gd name="connsiteX5" fmla="*/ 585750 w 7546134"/>
              <a:gd name="connsiteY5" fmla="*/ 4714145 h 5137622"/>
              <a:gd name="connsiteX6" fmla="*/ 13865 w 7546134"/>
              <a:gd name="connsiteY6" fmla="*/ 2312998 h 5137622"/>
              <a:gd name="connsiteX7" fmla="*/ 760017 w 7546134"/>
              <a:gd name="connsiteY7" fmla="*/ 1032338 h 5137622"/>
              <a:gd name="connsiteX8" fmla="*/ 685562 w 7546134"/>
              <a:gd name="connsiteY8" fmla="*/ 406822 h 5137622"/>
              <a:gd name="connsiteX9" fmla="*/ 1646021 w 7546134"/>
              <a:gd name="connsiteY9" fmla="*/ 533010 h 5137622"/>
              <a:gd name="connsiteX10" fmla="*/ 3603400 w 7546134"/>
              <a:gd name="connsiteY10" fmla="*/ 33665 h 5137622"/>
              <a:gd name="connsiteX0" fmla="*/ 3603400 w 7417783"/>
              <a:gd name="connsiteY0" fmla="*/ 31687 h 5135644"/>
              <a:gd name="connsiteX1" fmla="*/ 6197406 w 7417783"/>
              <a:gd name="connsiteY1" fmla="*/ 345426 h 5135644"/>
              <a:gd name="connsiteX2" fmla="*/ 7339607 w 7417783"/>
              <a:gd name="connsiteY2" fmla="*/ 1827041 h 5135644"/>
              <a:gd name="connsiteX3" fmla="*/ 6884027 w 7417783"/>
              <a:gd name="connsiteY3" fmla="*/ 4271714 h 5135644"/>
              <a:gd name="connsiteX4" fmla="*/ 3231848 w 7417783"/>
              <a:gd name="connsiteY4" fmla="*/ 5092450 h 5135644"/>
              <a:gd name="connsiteX5" fmla="*/ 585750 w 7417783"/>
              <a:gd name="connsiteY5" fmla="*/ 4712167 h 5135644"/>
              <a:gd name="connsiteX6" fmla="*/ 13865 w 7417783"/>
              <a:gd name="connsiteY6" fmla="*/ 2311020 h 5135644"/>
              <a:gd name="connsiteX7" fmla="*/ 760017 w 7417783"/>
              <a:gd name="connsiteY7" fmla="*/ 1030360 h 5135644"/>
              <a:gd name="connsiteX8" fmla="*/ 685562 w 7417783"/>
              <a:gd name="connsiteY8" fmla="*/ 404844 h 5135644"/>
              <a:gd name="connsiteX9" fmla="*/ 1646021 w 7417783"/>
              <a:gd name="connsiteY9" fmla="*/ 531032 h 5135644"/>
              <a:gd name="connsiteX10" fmla="*/ 3603400 w 7417783"/>
              <a:gd name="connsiteY10" fmla="*/ 31687 h 5135644"/>
              <a:gd name="connsiteX0" fmla="*/ 3603400 w 7374876"/>
              <a:gd name="connsiteY0" fmla="*/ 31687 h 5136334"/>
              <a:gd name="connsiteX1" fmla="*/ 6197406 w 7374876"/>
              <a:gd name="connsiteY1" fmla="*/ 345426 h 5136334"/>
              <a:gd name="connsiteX2" fmla="*/ 7339607 w 7374876"/>
              <a:gd name="connsiteY2" fmla="*/ 1827041 h 5136334"/>
              <a:gd name="connsiteX3" fmla="*/ 6715667 w 7374876"/>
              <a:gd name="connsiteY3" fmla="*/ 4262378 h 5136334"/>
              <a:gd name="connsiteX4" fmla="*/ 3231848 w 7374876"/>
              <a:gd name="connsiteY4" fmla="*/ 5092450 h 5136334"/>
              <a:gd name="connsiteX5" fmla="*/ 585750 w 7374876"/>
              <a:gd name="connsiteY5" fmla="*/ 4712167 h 5136334"/>
              <a:gd name="connsiteX6" fmla="*/ 13865 w 7374876"/>
              <a:gd name="connsiteY6" fmla="*/ 2311020 h 5136334"/>
              <a:gd name="connsiteX7" fmla="*/ 760017 w 7374876"/>
              <a:gd name="connsiteY7" fmla="*/ 1030360 h 5136334"/>
              <a:gd name="connsiteX8" fmla="*/ 685562 w 7374876"/>
              <a:gd name="connsiteY8" fmla="*/ 404844 h 5136334"/>
              <a:gd name="connsiteX9" fmla="*/ 1646021 w 7374876"/>
              <a:gd name="connsiteY9" fmla="*/ 531032 h 5136334"/>
              <a:gd name="connsiteX10" fmla="*/ 3603400 w 7374876"/>
              <a:gd name="connsiteY10" fmla="*/ 31687 h 5136334"/>
              <a:gd name="connsiteX0" fmla="*/ 3603400 w 7366286"/>
              <a:gd name="connsiteY0" fmla="*/ 31687 h 5147961"/>
              <a:gd name="connsiteX1" fmla="*/ 6197406 w 7366286"/>
              <a:gd name="connsiteY1" fmla="*/ 345426 h 5147961"/>
              <a:gd name="connsiteX2" fmla="*/ 7339607 w 7366286"/>
              <a:gd name="connsiteY2" fmla="*/ 1827041 h 5147961"/>
              <a:gd name="connsiteX3" fmla="*/ 6671868 w 7366286"/>
              <a:gd name="connsiteY3" fmla="*/ 4105237 h 5147961"/>
              <a:gd name="connsiteX4" fmla="*/ 3231848 w 7366286"/>
              <a:gd name="connsiteY4" fmla="*/ 5092450 h 5147961"/>
              <a:gd name="connsiteX5" fmla="*/ 585750 w 7366286"/>
              <a:gd name="connsiteY5" fmla="*/ 4712167 h 5147961"/>
              <a:gd name="connsiteX6" fmla="*/ 13865 w 7366286"/>
              <a:gd name="connsiteY6" fmla="*/ 2311020 h 5147961"/>
              <a:gd name="connsiteX7" fmla="*/ 760017 w 7366286"/>
              <a:gd name="connsiteY7" fmla="*/ 1030360 h 5147961"/>
              <a:gd name="connsiteX8" fmla="*/ 685562 w 7366286"/>
              <a:gd name="connsiteY8" fmla="*/ 404844 h 5147961"/>
              <a:gd name="connsiteX9" fmla="*/ 1646021 w 7366286"/>
              <a:gd name="connsiteY9" fmla="*/ 531032 h 5147961"/>
              <a:gd name="connsiteX10" fmla="*/ 3603400 w 7366286"/>
              <a:gd name="connsiteY10" fmla="*/ 31687 h 5147961"/>
              <a:gd name="connsiteX0" fmla="*/ 3603400 w 7359988"/>
              <a:gd name="connsiteY0" fmla="*/ 31687 h 5146347"/>
              <a:gd name="connsiteX1" fmla="*/ 6197406 w 7359988"/>
              <a:gd name="connsiteY1" fmla="*/ 345426 h 5146347"/>
              <a:gd name="connsiteX2" fmla="*/ 7339607 w 7359988"/>
              <a:gd name="connsiteY2" fmla="*/ 1827041 h 5146347"/>
              <a:gd name="connsiteX3" fmla="*/ 6632220 w 7359988"/>
              <a:gd name="connsiteY3" fmla="*/ 4127047 h 5146347"/>
              <a:gd name="connsiteX4" fmla="*/ 3231848 w 7359988"/>
              <a:gd name="connsiteY4" fmla="*/ 5092450 h 5146347"/>
              <a:gd name="connsiteX5" fmla="*/ 585750 w 7359988"/>
              <a:gd name="connsiteY5" fmla="*/ 4712167 h 5146347"/>
              <a:gd name="connsiteX6" fmla="*/ 13865 w 7359988"/>
              <a:gd name="connsiteY6" fmla="*/ 2311020 h 5146347"/>
              <a:gd name="connsiteX7" fmla="*/ 760017 w 7359988"/>
              <a:gd name="connsiteY7" fmla="*/ 1030360 h 5146347"/>
              <a:gd name="connsiteX8" fmla="*/ 685562 w 7359988"/>
              <a:gd name="connsiteY8" fmla="*/ 404844 h 5146347"/>
              <a:gd name="connsiteX9" fmla="*/ 1646021 w 7359988"/>
              <a:gd name="connsiteY9" fmla="*/ 531032 h 5146347"/>
              <a:gd name="connsiteX10" fmla="*/ 3603400 w 7359988"/>
              <a:gd name="connsiteY10" fmla="*/ 31687 h 5146347"/>
              <a:gd name="connsiteX0" fmla="*/ 3603400 w 7283289"/>
              <a:gd name="connsiteY0" fmla="*/ 31590 h 5146250"/>
              <a:gd name="connsiteX1" fmla="*/ 6197406 w 7283289"/>
              <a:gd name="connsiteY1" fmla="*/ 345329 h 5146250"/>
              <a:gd name="connsiteX2" fmla="*/ 7255428 w 7283289"/>
              <a:gd name="connsiteY2" fmla="*/ 1822276 h 5146250"/>
              <a:gd name="connsiteX3" fmla="*/ 6632220 w 7283289"/>
              <a:gd name="connsiteY3" fmla="*/ 4126950 h 5146250"/>
              <a:gd name="connsiteX4" fmla="*/ 3231848 w 7283289"/>
              <a:gd name="connsiteY4" fmla="*/ 5092353 h 5146250"/>
              <a:gd name="connsiteX5" fmla="*/ 585750 w 7283289"/>
              <a:gd name="connsiteY5" fmla="*/ 4712070 h 5146250"/>
              <a:gd name="connsiteX6" fmla="*/ 13865 w 7283289"/>
              <a:gd name="connsiteY6" fmla="*/ 2310923 h 5146250"/>
              <a:gd name="connsiteX7" fmla="*/ 760017 w 7283289"/>
              <a:gd name="connsiteY7" fmla="*/ 1030263 h 5146250"/>
              <a:gd name="connsiteX8" fmla="*/ 685562 w 7283289"/>
              <a:gd name="connsiteY8" fmla="*/ 404747 h 5146250"/>
              <a:gd name="connsiteX9" fmla="*/ 1646021 w 7283289"/>
              <a:gd name="connsiteY9" fmla="*/ 530935 h 5146250"/>
              <a:gd name="connsiteX10" fmla="*/ 3603400 w 7283289"/>
              <a:gd name="connsiteY10" fmla="*/ 31590 h 5146250"/>
              <a:gd name="connsiteX0" fmla="*/ 3603400 w 7283289"/>
              <a:gd name="connsiteY0" fmla="*/ 31590 h 5146250"/>
              <a:gd name="connsiteX1" fmla="*/ 6197406 w 7283289"/>
              <a:gd name="connsiteY1" fmla="*/ 345329 h 5146250"/>
              <a:gd name="connsiteX2" fmla="*/ 7255428 w 7283289"/>
              <a:gd name="connsiteY2" fmla="*/ 1822276 h 5146250"/>
              <a:gd name="connsiteX3" fmla="*/ 6632220 w 7283289"/>
              <a:gd name="connsiteY3" fmla="*/ 4126950 h 5146250"/>
              <a:gd name="connsiteX4" fmla="*/ 3231848 w 7283289"/>
              <a:gd name="connsiteY4" fmla="*/ 5092353 h 5146250"/>
              <a:gd name="connsiteX5" fmla="*/ 585750 w 7283289"/>
              <a:gd name="connsiteY5" fmla="*/ 4712070 h 5146250"/>
              <a:gd name="connsiteX6" fmla="*/ 13865 w 7283289"/>
              <a:gd name="connsiteY6" fmla="*/ 2310923 h 5146250"/>
              <a:gd name="connsiteX7" fmla="*/ 760017 w 7283289"/>
              <a:gd name="connsiteY7" fmla="*/ 1030263 h 5146250"/>
              <a:gd name="connsiteX8" fmla="*/ 680359 w 7283289"/>
              <a:gd name="connsiteY8" fmla="*/ 292641 h 5146250"/>
              <a:gd name="connsiteX9" fmla="*/ 1646021 w 7283289"/>
              <a:gd name="connsiteY9" fmla="*/ 530935 h 5146250"/>
              <a:gd name="connsiteX10" fmla="*/ 3603400 w 7283289"/>
              <a:gd name="connsiteY10" fmla="*/ 31590 h 5146250"/>
              <a:gd name="connsiteX0" fmla="*/ 3603400 w 7283289"/>
              <a:gd name="connsiteY0" fmla="*/ 31590 h 5146250"/>
              <a:gd name="connsiteX1" fmla="*/ 6197406 w 7283289"/>
              <a:gd name="connsiteY1" fmla="*/ 345329 h 5146250"/>
              <a:gd name="connsiteX2" fmla="*/ 7255428 w 7283289"/>
              <a:gd name="connsiteY2" fmla="*/ 1822276 h 5146250"/>
              <a:gd name="connsiteX3" fmla="*/ 6632220 w 7283289"/>
              <a:gd name="connsiteY3" fmla="*/ 4126950 h 5146250"/>
              <a:gd name="connsiteX4" fmla="*/ 3231848 w 7283289"/>
              <a:gd name="connsiteY4" fmla="*/ 5092353 h 5146250"/>
              <a:gd name="connsiteX5" fmla="*/ 585750 w 7283289"/>
              <a:gd name="connsiteY5" fmla="*/ 4712070 h 5146250"/>
              <a:gd name="connsiteX6" fmla="*/ 13865 w 7283289"/>
              <a:gd name="connsiteY6" fmla="*/ 2310923 h 5146250"/>
              <a:gd name="connsiteX7" fmla="*/ 729414 w 7283289"/>
              <a:gd name="connsiteY7" fmla="*/ 1097923 h 5146250"/>
              <a:gd name="connsiteX8" fmla="*/ 680359 w 7283289"/>
              <a:gd name="connsiteY8" fmla="*/ 292641 h 5146250"/>
              <a:gd name="connsiteX9" fmla="*/ 1646021 w 7283289"/>
              <a:gd name="connsiteY9" fmla="*/ 530935 h 5146250"/>
              <a:gd name="connsiteX10" fmla="*/ 3603400 w 7283289"/>
              <a:gd name="connsiteY10" fmla="*/ 31590 h 5146250"/>
              <a:gd name="connsiteX0" fmla="*/ 3603400 w 7194149"/>
              <a:gd name="connsiteY0" fmla="*/ 31938 h 5146598"/>
              <a:gd name="connsiteX1" fmla="*/ 6197406 w 7194149"/>
              <a:gd name="connsiteY1" fmla="*/ 345677 h 5146598"/>
              <a:gd name="connsiteX2" fmla="*/ 7150714 w 7194149"/>
              <a:gd name="connsiteY2" fmla="*/ 1839431 h 5146598"/>
              <a:gd name="connsiteX3" fmla="*/ 6632220 w 7194149"/>
              <a:gd name="connsiteY3" fmla="*/ 4127298 h 5146598"/>
              <a:gd name="connsiteX4" fmla="*/ 3231848 w 7194149"/>
              <a:gd name="connsiteY4" fmla="*/ 5092701 h 5146598"/>
              <a:gd name="connsiteX5" fmla="*/ 585750 w 7194149"/>
              <a:gd name="connsiteY5" fmla="*/ 4712418 h 5146598"/>
              <a:gd name="connsiteX6" fmla="*/ 13865 w 7194149"/>
              <a:gd name="connsiteY6" fmla="*/ 2311271 h 5146598"/>
              <a:gd name="connsiteX7" fmla="*/ 729414 w 7194149"/>
              <a:gd name="connsiteY7" fmla="*/ 1098271 h 5146598"/>
              <a:gd name="connsiteX8" fmla="*/ 680359 w 7194149"/>
              <a:gd name="connsiteY8" fmla="*/ 292989 h 5146598"/>
              <a:gd name="connsiteX9" fmla="*/ 1646021 w 7194149"/>
              <a:gd name="connsiteY9" fmla="*/ 531283 h 5146598"/>
              <a:gd name="connsiteX10" fmla="*/ 3603400 w 7194149"/>
              <a:gd name="connsiteY10" fmla="*/ 31938 h 5146598"/>
              <a:gd name="connsiteX0" fmla="*/ 3603400 w 7107447"/>
              <a:gd name="connsiteY0" fmla="*/ 32329 h 5146989"/>
              <a:gd name="connsiteX1" fmla="*/ 6197406 w 7107447"/>
              <a:gd name="connsiteY1" fmla="*/ 346068 h 5146989"/>
              <a:gd name="connsiteX2" fmla="*/ 7035528 w 7107447"/>
              <a:gd name="connsiteY2" fmla="*/ 1858310 h 5146989"/>
              <a:gd name="connsiteX3" fmla="*/ 6632220 w 7107447"/>
              <a:gd name="connsiteY3" fmla="*/ 4127689 h 5146989"/>
              <a:gd name="connsiteX4" fmla="*/ 3231848 w 7107447"/>
              <a:gd name="connsiteY4" fmla="*/ 5093092 h 5146989"/>
              <a:gd name="connsiteX5" fmla="*/ 585750 w 7107447"/>
              <a:gd name="connsiteY5" fmla="*/ 4712809 h 5146989"/>
              <a:gd name="connsiteX6" fmla="*/ 13865 w 7107447"/>
              <a:gd name="connsiteY6" fmla="*/ 2311662 h 5146989"/>
              <a:gd name="connsiteX7" fmla="*/ 729414 w 7107447"/>
              <a:gd name="connsiteY7" fmla="*/ 1098662 h 5146989"/>
              <a:gd name="connsiteX8" fmla="*/ 680359 w 7107447"/>
              <a:gd name="connsiteY8" fmla="*/ 293380 h 5146989"/>
              <a:gd name="connsiteX9" fmla="*/ 1646021 w 7107447"/>
              <a:gd name="connsiteY9" fmla="*/ 531674 h 5146989"/>
              <a:gd name="connsiteX10" fmla="*/ 3603400 w 7107447"/>
              <a:gd name="connsiteY10" fmla="*/ 32329 h 5146989"/>
              <a:gd name="connsiteX0" fmla="*/ 3603400 w 7107447"/>
              <a:gd name="connsiteY0" fmla="*/ 31042 h 5145702"/>
              <a:gd name="connsiteX1" fmla="*/ 6197406 w 7107447"/>
              <a:gd name="connsiteY1" fmla="*/ 344781 h 5145702"/>
              <a:gd name="connsiteX2" fmla="*/ 7035528 w 7107447"/>
              <a:gd name="connsiteY2" fmla="*/ 1857023 h 5145702"/>
              <a:gd name="connsiteX3" fmla="*/ 6632220 w 7107447"/>
              <a:gd name="connsiteY3" fmla="*/ 4126402 h 5145702"/>
              <a:gd name="connsiteX4" fmla="*/ 3231848 w 7107447"/>
              <a:gd name="connsiteY4" fmla="*/ 5091805 h 5145702"/>
              <a:gd name="connsiteX5" fmla="*/ 585750 w 7107447"/>
              <a:gd name="connsiteY5" fmla="*/ 4711522 h 5145702"/>
              <a:gd name="connsiteX6" fmla="*/ 13865 w 7107447"/>
              <a:gd name="connsiteY6" fmla="*/ 2310375 h 5145702"/>
              <a:gd name="connsiteX7" fmla="*/ 729414 w 7107447"/>
              <a:gd name="connsiteY7" fmla="*/ 1097375 h 5145702"/>
              <a:gd name="connsiteX8" fmla="*/ 680359 w 7107447"/>
              <a:gd name="connsiteY8" fmla="*/ 292093 h 5145702"/>
              <a:gd name="connsiteX9" fmla="*/ 1646021 w 7107447"/>
              <a:gd name="connsiteY9" fmla="*/ 530387 h 5145702"/>
              <a:gd name="connsiteX10" fmla="*/ 3603400 w 7107447"/>
              <a:gd name="connsiteY10" fmla="*/ 31042 h 5145702"/>
              <a:gd name="connsiteX0" fmla="*/ 3603400 w 7125591"/>
              <a:gd name="connsiteY0" fmla="*/ 31042 h 5145702"/>
              <a:gd name="connsiteX1" fmla="*/ 6197406 w 7125591"/>
              <a:gd name="connsiteY1" fmla="*/ 344781 h 5145702"/>
              <a:gd name="connsiteX2" fmla="*/ 7035528 w 7125591"/>
              <a:gd name="connsiteY2" fmla="*/ 1857023 h 5145702"/>
              <a:gd name="connsiteX3" fmla="*/ 6632220 w 7125591"/>
              <a:gd name="connsiteY3" fmla="*/ 4126402 h 5145702"/>
              <a:gd name="connsiteX4" fmla="*/ 3231848 w 7125591"/>
              <a:gd name="connsiteY4" fmla="*/ 5091805 h 5145702"/>
              <a:gd name="connsiteX5" fmla="*/ 585750 w 7125591"/>
              <a:gd name="connsiteY5" fmla="*/ 4711522 h 5145702"/>
              <a:gd name="connsiteX6" fmla="*/ 13865 w 7125591"/>
              <a:gd name="connsiteY6" fmla="*/ 2310375 h 5145702"/>
              <a:gd name="connsiteX7" fmla="*/ 729414 w 7125591"/>
              <a:gd name="connsiteY7" fmla="*/ 1097375 h 5145702"/>
              <a:gd name="connsiteX8" fmla="*/ 680359 w 7125591"/>
              <a:gd name="connsiteY8" fmla="*/ 292093 h 5145702"/>
              <a:gd name="connsiteX9" fmla="*/ 1646021 w 7125591"/>
              <a:gd name="connsiteY9" fmla="*/ 530387 h 5145702"/>
              <a:gd name="connsiteX10" fmla="*/ 3603400 w 7125591"/>
              <a:gd name="connsiteY10" fmla="*/ 31042 h 5145702"/>
              <a:gd name="connsiteX0" fmla="*/ 3603400 w 7073245"/>
              <a:gd name="connsiteY0" fmla="*/ 31042 h 5143141"/>
              <a:gd name="connsiteX1" fmla="*/ 6197406 w 7073245"/>
              <a:gd name="connsiteY1" fmla="*/ 344781 h 5143141"/>
              <a:gd name="connsiteX2" fmla="*/ 7035528 w 7073245"/>
              <a:gd name="connsiteY2" fmla="*/ 1857023 h 5143141"/>
              <a:gd name="connsiteX3" fmla="*/ 6538881 w 7073245"/>
              <a:gd name="connsiteY3" fmla="*/ 4160999 h 5143141"/>
              <a:gd name="connsiteX4" fmla="*/ 3231848 w 7073245"/>
              <a:gd name="connsiteY4" fmla="*/ 5091805 h 5143141"/>
              <a:gd name="connsiteX5" fmla="*/ 585750 w 7073245"/>
              <a:gd name="connsiteY5" fmla="*/ 4711522 h 5143141"/>
              <a:gd name="connsiteX6" fmla="*/ 13865 w 7073245"/>
              <a:gd name="connsiteY6" fmla="*/ 2310375 h 5143141"/>
              <a:gd name="connsiteX7" fmla="*/ 729414 w 7073245"/>
              <a:gd name="connsiteY7" fmla="*/ 1097375 h 5143141"/>
              <a:gd name="connsiteX8" fmla="*/ 680359 w 7073245"/>
              <a:gd name="connsiteY8" fmla="*/ 292093 h 5143141"/>
              <a:gd name="connsiteX9" fmla="*/ 1646021 w 7073245"/>
              <a:gd name="connsiteY9" fmla="*/ 530387 h 5143141"/>
              <a:gd name="connsiteX10" fmla="*/ 3603400 w 7073245"/>
              <a:gd name="connsiteY10" fmla="*/ 31042 h 5143141"/>
              <a:gd name="connsiteX0" fmla="*/ 3603400 w 7074446"/>
              <a:gd name="connsiteY0" fmla="*/ 31042 h 5143143"/>
              <a:gd name="connsiteX1" fmla="*/ 6197406 w 7074446"/>
              <a:gd name="connsiteY1" fmla="*/ 344781 h 5143143"/>
              <a:gd name="connsiteX2" fmla="*/ 7035528 w 7074446"/>
              <a:gd name="connsiteY2" fmla="*/ 1857023 h 5143143"/>
              <a:gd name="connsiteX3" fmla="*/ 6538881 w 7074446"/>
              <a:gd name="connsiteY3" fmla="*/ 4160999 h 5143143"/>
              <a:gd name="connsiteX4" fmla="*/ 3231848 w 7074446"/>
              <a:gd name="connsiteY4" fmla="*/ 5091805 h 5143143"/>
              <a:gd name="connsiteX5" fmla="*/ 585750 w 7074446"/>
              <a:gd name="connsiteY5" fmla="*/ 4711522 h 5143143"/>
              <a:gd name="connsiteX6" fmla="*/ 13865 w 7074446"/>
              <a:gd name="connsiteY6" fmla="*/ 2310375 h 5143143"/>
              <a:gd name="connsiteX7" fmla="*/ 729414 w 7074446"/>
              <a:gd name="connsiteY7" fmla="*/ 1097375 h 5143143"/>
              <a:gd name="connsiteX8" fmla="*/ 680359 w 7074446"/>
              <a:gd name="connsiteY8" fmla="*/ 292093 h 5143143"/>
              <a:gd name="connsiteX9" fmla="*/ 1646021 w 7074446"/>
              <a:gd name="connsiteY9" fmla="*/ 530387 h 5143143"/>
              <a:gd name="connsiteX10" fmla="*/ 3603400 w 7074446"/>
              <a:gd name="connsiteY10" fmla="*/ 31042 h 514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74446" h="5143143">
                <a:moveTo>
                  <a:pt x="3603400" y="31042"/>
                </a:moveTo>
                <a:cubicBezTo>
                  <a:pt x="4423310" y="-60071"/>
                  <a:pt x="5805207" y="50824"/>
                  <a:pt x="6197406" y="344781"/>
                </a:cubicBezTo>
                <a:cubicBezTo>
                  <a:pt x="6589605" y="638738"/>
                  <a:pt x="6975905" y="1162571"/>
                  <a:pt x="7035528" y="1857023"/>
                </a:cubicBezTo>
                <a:cubicBezTo>
                  <a:pt x="7095151" y="2551475"/>
                  <a:pt x="7172828" y="3621869"/>
                  <a:pt x="6538881" y="4160999"/>
                </a:cubicBezTo>
                <a:cubicBezTo>
                  <a:pt x="5904934" y="4700129"/>
                  <a:pt x="4224036" y="5000051"/>
                  <a:pt x="3231848" y="5091805"/>
                </a:cubicBezTo>
                <a:cubicBezTo>
                  <a:pt x="2239660" y="5183559"/>
                  <a:pt x="1122501" y="5202236"/>
                  <a:pt x="585750" y="4711522"/>
                </a:cubicBezTo>
                <a:cubicBezTo>
                  <a:pt x="48999" y="4220808"/>
                  <a:pt x="-40675" y="2924819"/>
                  <a:pt x="13865" y="2310375"/>
                </a:cubicBezTo>
                <a:cubicBezTo>
                  <a:pt x="89808" y="1928283"/>
                  <a:pt x="260371" y="1568831"/>
                  <a:pt x="729414" y="1097375"/>
                </a:cubicBezTo>
                <a:cubicBezTo>
                  <a:pt x="886296" y="876105"/>
                  <a:pt x="680359" y="292093"/>
                  <a:pt x="680359" y="292093"/>
                </a:cubicBezTo>
                <a:cubicBezTo>
                  <a:pt x="749285" y="267826"/>
                  <a:pt x="1158848" y="573895"/>
                  <a:pt x="1646021" y="530387"/>
                </a:cubicBezTo>
                <a:cubicBezTo>
                  <a:pt x="2133194" y="486879"/>
                  <a:pt x="2879806" y="108819"/>
                  <a:pt x="3603400" y="31042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DC4168-1A89-4B5C-BCBE-498D2D48D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1740" y="893616"/>
            <a:ext cx="6191896" cy="1828801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Dialogue between Charlotte and Fergal</a:t>
            </a:r>
            <a:endParaRPr lang="en-GB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ADE783A-5990-4FBC-B78E-709A9A070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95980" flipH="1" flipV="1">
            <a:off x="661578" y="522149"/>
            <a:ext cx="7074446" cy="2518858"/>
          </a:xfrm>
          <a:custGeom>
            <a:avLst/>
            <a:gdLst>
              <a:gd name="connsiteX0" fmla="*/ 3702321 w 7745301"/>
              <a:gd name="connsiteY0" fmla="*/ 1 h 5116750"/>
              <a:gd name="connsiteX1" fmla="*/ 6217926 w 7745301"/>
              <a:gd name="connsiteY1" fmla="*/ 504118 h 5116750"/>
              <a:gd name="connsiteX2" fmla="*/ 7691963 w 7745301"/>
              <a:gd name="connsiteY2" fmla="*/ 1956116 h 5116750"/>
              <a:gd name="connsiteX3" fmla="*/ 7018768 w 7745301"/>
              <a:gd name="connsiteY3" fmla="*/ 4594118 h 5116750"/>
              <a:gd name="connsiteX4" fmla="*/ 3330769 w 7745301"/>
              <a:gd name="connsiteY4" fmla="*/ 5060764 h 5116750"/>
              <a:gd name="connsiteX5" fmla="*/ 448565 w 7745301"/>
              <a:gd name="connsiteY5" fmla="*/ 4100663 h 5116750"/>
              <a:gd name="connsiteX6" fmla="*/ 444295 w 7745301"/>
              <a:gd name="connsiteY6" fmla="*/ 4094686 h 5116750"/>
              <a:gd name="connsiteX7" fmla="*/ 428551 w 7745301"/>
              <a:gd name="connsiteY7" fmla="*/ 4079438 h 5116750"/>
              <a:gd name="connsiteX8" fmla="*/ 0 w 7745301"/>
              <a:gd name="connsiteY8" fmla="*/ 2902523 h 5116750"/>
              <a:gd name="connsiteX9" fmla="*/ 23926 w 7745301"/>
              <a:gd name="connsiteY9" fmla="*/ 2595143 h 5116750"/>
              <a:gd name="connsiteX10" fmla="*/ 78299 w 7745301"/>
              <a:gd name="connsiteY10" fmla="*/ 2368287 h 5116750"/>
              <a:gd name="connsiteX11" fmla="*/ 96408 w 7745301"/>
              <a:gd name="connsiteY11" fmla="*/ 2246138 h 5116750"/>
              <a:gd name="connsiteX12" fmla="*/ 858938 w 7745301"/>
              <a:gd name="connsiteY12" fmla="*/ 998674 h 5116750"/>
              <a:gd name="connsiteX13" fmla="*/ 784483 w 7745301"/>
              <a:gd name="connsiteY13" fmla="*/ 373158 h 5116750"/>
              <a:gd name="connsiteX14" fmla="*/ 1744942 w 7745301"/>
              <a:gd name="connsiteY14" fmla="*/ 499346 h 5116750"/>
              <a:gd name="connsiteX15" fmla="*/ 3702321 w 7745301"/>
              <a:gd name="connsiteY15" fmla="*/ 1 h 5116750"/>
              <a:gd name="connsiteX0" fmla="*/ 3718157 w 7761137"/>
              <a:gd name="connsiteY0" fmla="*/ 1 h 5116750"/>
              <a:gd name="connsiteX1" fmla="*/ 6233762 w 7761137"/>
              <a:gd name="connsiteY1" fmla="*/ 504118 h 5116750"/>
              <a:gd name="connsiteX2" fmla="*/ 7707799 w 7761137"/>
              <a:gd name="connsiteY2" fmla="*/ 1956116 h 5116750"/>
              <a:gd name="connsiteX3" fmla="*/ 7034604 w 7761137"/>
              <a:gd name="connsiteY3" fmla="*/ 4594118 h 5116750"/>
              <a:gd name="connsiteX4" fmla="*/ 3346605 w 7761137"/>
              <a:gd name="connsiteY4" fmla="*/ 5060764 h 5116750"/>
              <a:gd name="connsiteX5" fmla="*/ 464401 w 7761137"/>
              <a:gd name="connsiteY5" fmla="*/ 4100663 h 5116750"/>
              <a:gd name="connsiteX6" fmla="*/ 460131 w 7761137"/>
              <a:gd name="connsiteY6" fmla="*/ 4094686 h 5116750"/>
              <a:gd name="connsiteX7" fmla="*/ 444387 w 7761137"/>
              <a:gd name="connsiteY7" fmla="*/ 4079438 h 5116750"/>
              <a:gd name="connsiteX8" fmla="*/ 15836 w 7761137"/>
              <a:gd name="connsiteY8" fmla="*/ 2902523 h 5116750"/>
              <a:gd name="connsiteX9" fmla="*/ 94135 w 7761137"/>
              <a:gd name="connsiteY9" fmla="*/ 2368287 h 5116750"/>
              <a:gd name="connsiteX10" fmla="*/ 112244 w 7761137"/>
              <a:gd name="connsiteY10" fmla="*/ 2246138 h 5116750"/>
              <a:gd name="connsiteX11" fmla="*/ 874774 w 7761137"/>
              <a:gd name="connsiteY11" fmla="*/ 998674 h 5116750"/>
              <a:gd name="connsiteX12" fmla="*/ 800319 w 7761137"/>
              <a:gd name="connsiteY12" fmla="*/ 373158 h 5116750"/>
              <a:gd name="connsiteX13" fmla="*/ 1760778 w 7761137"/>
              <a:gd name="connsiteY13" fmla="*/ 499346 h 5116750"/>
              <a:gd name="connsiteX14" fmla="*/ 3718157 w 7761137"/>
              <a:gd name="connsiteY14" fmla="*/ 1 h 5116750"/>
              <a:gd name="connsiteX0" fmla="*/ 3733943 w 7776923"/>
              <a:gd name="connsiteY0" fmla="*/ 1 h 5116750"/>
              <a:gd name="connsiteX1" fmla="*/ 6249548 w 7776923"/>
              <a:gd name="connsiteY1" fmla="*/ 504118 h 5116750"/>
              <a:gd name="connsiteX2" fmla="*/ 7723585 w 7776923"/>
              <a:gd name="connsiteY2" fmla="*/ 1956116 h 5116750"/>
              <a:gd name="connsiteX3" fmla="*/ 7050390 w 7776923"/>
              <a:gd name="connsiteY3" fmla="*/ 4594118 h 5116750"/>
              <a:gd name="connsiteX4" fmla="*/ 3362391 w 7776923"/>
              <a:gd name="connsiteY4" fmla="*/ 5060764 h 5116750"/>
              <a:gd name="connsiteX5" fmla="*/ 480187 w 7776923"/>
              <a:gd name="connsiteY5" fmla="*/ 4100663 h 5116750"/>
              <a:gd name="connsiteX6" fmla="*/ 475917 w 7776923"/>
              <a:gd name="connsiteY6" fmla="*/ 4094686 h 5116750"/>
              <a:gd name="connsiteX7" fmla="*/ 460173 w 7776923"/>
              <a:gd name="connsiteY7" fmla="*/ 4079438 h 5116750"/>
              <a:gd name="connsiteX8" fmla="*/ 31622 w 7776923"/>
              <a:gd name="connsiteY8" fmla="*/ 2902523 h 5116750"/>
              <a:gd name="connsiteX9" fmla="*/ 128030 w 7776923"/>
              <a:gd name="connsiteY9" fmla="*/ 2246138 h 5116750"/>
              <a:gd name="connsiteX10" fmla="*/ 890560 w 7776923"/>
              <a:gd name="connsiteY10" fmla="*/ 998674 h 5116750"/>
              <a:gd name="connsiteX11" fmla="*/ 816105 w 7776923"/>
              <a:gd name="connsiteY11" fmla="*/ 373158 h 5116750"/>
              <a:gd name="connsiteX12" fmla="*/ 1776564 w 7776923"/>
              <a:gd name="connsiteY12" fmla="*/ 499346 h 5116750"/>
              <a:gd name="connsiteX13" fmla="*/ 3733943 w 7776923"/>
              <a:gd name="connsiteY13" fmla="*/ 1 h 5116750"/>
              <a:gd name="connsiteX0" fmla="*/ 3729138 w 7772118"/>
              <a:gd name="connsiteY0" fmla="*/ 1 h 5116750"/>
              <a:gd name="connsiteX1" fmla="*/ 6244743 w 7772118"/>
              <a:gd name="connsiteY1" fmla="*/ 504118 h 5116750"/>
              <a:gd name="connsiteX2" fmla="*/ 7718780 w 7772118"/>
              <a:gd name="connsiteY2" fmla="*/ 1956116 h 5116750"/>
              <a:gd name="connsiteX3" fmla="*/ 7045585 w 7772118"/>
              <a:gd name="connsiteY3" fmla="*/ 4594118 h 5116750"/>
              <a:gd name="connsiteX4" fmla="*/ 3357586 w 7772118"/>
              <a:gd name="connsiteY4" fmla="*/ 5060764 h 5116750"/>
              <a:gd name="connsiteX5" fmla="*/ 475382 w 7772118"/>
              <a:gd name="connsiteY5" fmla="*/ 4100663 h 5116750"/>
              <a:gd name="connsiteX6" fmla="*/ 471112 w 7772118"/>
              <a:gd name="connsiteY6" fmla="*/ 4094686 h 5116750"/>
              <a:gd name="connsiteX7" fmla="*/ 455368 w 7772118"/>
              <a:gd name="connsiteY7" fmla="*/ 4079438 h 5116750"/>
              <a:gd name="connsiteX8" fmla="*/ 26817 w 7772118"/>
              <a:gd name="connsiteY8" fmla="*/ 2902523 h 5116750"/>
              <a:gd name="connsiteX9" fmla="*/ 137080 w 7772118"/>
              <a:gd name="connsiteY9" fmla="*/ 2116479 h 5116750"/>
              <a:gd name="connsiteX10" fmla="*/ 885755 w 7772118"/>
              <a:gd name="connsiteY10" fmla="*/ 998674 h 5116750"/>
              <a:gd name="connsiteX11" fmla="*/ 811300 w 7772118"/>
              <a:gd name="connsiteY11" fmla="*/ 373158 h 5116750"/>
              <a:gd name="connsiteX12" fmla="*/ 1771759 w 7772118"/>
              <a:gd name="connsiteY12" fmla="*/ 499346 h 5116750"/>
              <a:gd name="connsiteX13" fmla="*/ 3729138 w 7772118"/>
              <a:gd name="connsiteY13" fmla="*/ 1 h 5116750"/>
              <a:gd name="connsiteX0" fmla="*/ 3729138 w 7772118"/>
              <a:gd name="connsiteY0" fmla="*/ 1 h 5096139"/>
              <a:gd name="connsiteX1" fmla="*/ 6244743 w 7772118"/>
              <a:gd name="connsiteY1" fmla="*/ 504118 h 5096139"/>
              <a:gd name="connsiteX2" fmla="*/ 7718780 w 7772118"/>
              <a:gd name="connsiteY2" fmla="*/ 1956116 h 5096139"/>
              <a:gd name="connsiteX3" fmla="*/ 7045585 w 7772118"/>
              <a:gd name="connsiteY3" fmla="*/ 4594118 h 5096139"/>
              <a:gd name="connsiteX4" fmla="*/ 3357586 w 7772118"/>
              <a:gd name="connsiteY4" fmla="*/ 5060764 h 5096139"/>
              <a:gd name="connsiteX5" fmla="*/ 475382 w 7772118"/>
              <a:gd name="connsiteY5" fmla="*/ 4100663 h 5096139"/>
              <a:gd name="connsiteX6" fmla="*/ 471112 w 7772118"/>
              <a:gd name="connsiteY6" fmla="*/ 4094686 h 5096139"/>
              <a:gd name="connsiteX7" fmla="*/ 455368 w 7772118"/>
              <a:gd name="connsiteY7" fmla="*/ 4079438 h 5096139"/>
              <a:gd name="connsiteX8" fmla="*/ 26817 w 7772118"/>
              <a:gd name="connsiteY8" fmla="*/ 2902523 h 5096139"/>
              <a:gd name="connsiteX9" fmla="*/ 137080 w 7772118"/>
              <a:gd name="connsiteY9" fmla="*/ 2116479 h 5096139"/>
              <a:gd name="connsiteX10" fmla="*/ 885755 w 7772118"/>
              <a:gd name="connsiteY10" fmla="*/ 998674 h 5096139"/>
              <a:gd name="connsiteX11" fmla="*/ 811300 w 7772118"/>
              <a:gd name="connsiteY11" fmla="*/ 373158 h 5096139"/>
              <a:gd name="connsiteX12" fmla="*/ 1771759 w 7772118"/>
              <a:gd name="connsiteY12" fmla="*/ 499346 h 5096139"/>
              <a:gd name="connsiteX13" fmla="*/ 3729138 w 7772118"/>
              <a:gd name="connsiteY13" fmla="*/ 1 h 5096139"/>
              <a:gd name="connsiteX0" fmla="*/ 3729138 w 7764503"/>
              <a:gd name="connsiteY0" fmla="*/ 1 h 5061926"/>
              <a:gd name="connsiteX1" fmla="*/ 6244743 w 7764503"/>
              <a:gd name="connsiteY1" fmla="*/ 504118 h 5061926"/>
              <a:gd name="connsiteX2" fmla="*/ 7718780 w 7764503"/>
              <a:gd name="connsiteY2" fmla="*/ 1956116 h 5061926"/>
              <a:gd name="connsiteX3" fmla="*/ 7009765 w 7764503"/>
              <a:gd name="connsiteY3" fmla="*/ 4240028 h 5061926"/>
              <a:gd name="connsiteX4" fmla="*/ 3357586 w 7764503"/>
              <a:gd name="connsiteY4" fmla="*/ 5060764 h 5061926"/>
              <a:gd name="connsiteX5" fmla="*/ 475382 w 7764503"/>
              <a:gd name="connsiteY5" fmla="*/ 4100663 h 5061926"/>
              <a:gd name="connsiteX6" fmla="*/ 471112 w 7764503"/>
              <a:gd name="connsiteY6" fmla="*/ 4094686 h 5061926"/>
              <a:gd name="connsiteX7" fmla="*/ 455368 w 7764503"/>
              <a:gd name="connsiteY7" fmla="*/ 4079438 h 5061926"/>
              <a:gd name="connsiteX8" fmla="*/ 26817 w 7764503"/>
              <a:gd name="connsiteY8" fmla="*/ 2902523 h 5061926"/>
              <a:gd name="connsiteX9" fmla="*/ 137080 w 7764503"/>
              <a:gd name="connsiteY9" fmla="*/ 2116479 h 5061926"/>
              <a:gd name="connsiteX10" fmla="*/ 885755 w 7764503"/>
              <a:gd name="connsiteY10" fmla="*/ 998674 h 5061926"/>
              <a:gd name="connsiteX11" fmla="*/ 811300 w 7764503"/>
              <a:gd name="connsiteY11" fmla="*/ 373158 h 5061926"/>
              <a:gd name="connsiteX12" fmla="*/ 1771759 w 7764503"/>
              <a:gd name="connsiteY12" fmla="*/ 499346 h 5061926"/>
              <a:gd name="connsiteX13" fmla="*/ 3729138 w 7764503"/>
              <a:gd name="connsiteY13" fmla="*/ 1 h 5061926"/>
              <a:gd name="connsiteX0" fmla="*/ 3729138 w 7746582"/>
              <a:gd name="connsiteY0" fmla="*/ 1 h 5061961"/>
              <a:gd name="connsiteX1" fmla="*/ 6244743 w 7746582"/>
              <a:gd name="connsiteY1" fmla="*/ 504118 h 5061961"/>
              <a:gd name="connsiteX2" fmla="*/ 7698507 w 7746582"/>
              <a:gd name="connsiteY2" fmla="*/ 1893640 h 5061961"/>
              <a:gd name="connsiteX3" fmla="*/ 7009765 w 7746582"/>
              <a:gd name="connsiteY3" fmla="*/ 4240028 h 5061961"/>
              <a:gd name="connsiteX4" fmla="*/ 3357586 w 7746582"/>
              <a:gd name="connsiteY4" fmla="*/ 5060764 h 5061961"/>
              <a:gd name="connsiteX5" fmla="*/ 475382 w 7746582"/>
              <a:gd name="connsiteY5" fmla="*/ 4100663 h 5061961"/>
              <a:gd name="connsiteX6" fmla="*/ 471112 w 7746582"/>
              <a:gd name="connsiteY6" fmla="*/ 4094686 h 5061961"/>
              <a:gd name="connsiteX7" fmla="*/ 455368 w 7746582"/>
              <a:gd name="connsiteY7" fmla="*/ 4079438 h 5061961"/>
              <a:gd name="connsiteX8" fmla="*/ 26817 w 7746582"/>
              <a:gd name="connsiteY8" fmla="*/ 2902523 h 5061961"/>
              <a:gd name="connsiteX9" fmla="*/ 137080 w 7746582"/>
              <a:gd name="connsiteY9" fmla="*/ 2116479 h 5061961"/>
              <a:gd name="connsiteX10" fmla="*/ 885755 w 7746582"/>
              <a:gd name="connsiteY10" fmla="*/ 998674 h 5061961"/>
              <a:gd name="connsiteX11" fmla="*/ 811300 w 7746582"/>
              <a:gd name="connsiteY11" fmla="*/ 373158 h 5061961"/>
              <a:gd name="connsiteX12" fmla="*/ 1771759 w 7746582"/>
              <a:gd name="connsiteY12" fmla="*/ 499346 h 5061961"/>
              <a:gd name="connsiteX13" fmla="*/ 3729138 w 7746582"/>
              <a:gd name="connsiteY13" fmla="*/ 1 h 5061961"/>
              <a:gd name="connsiteX0" fmla="*/ 3729138 w 7748607"/>
              <a:gd name="connsiteY0" fmla="*/ 1 h 5061961"/>
              <a:gd name="connsiteX1" fmla="*/ 6244743 w 7748607"/>
              <a:gd name="connsiteY1" fmla="*/ 504118 h 5061961"/>
              <a:gd name="connsiteX2" fmla="*/ 7698507 w 7748607"/>
              <a:gd name="connsiteY2" fmla="*/ 1893640 h 5061961"/>
              <a:gd name="connsiteX3" fmla="*/ 7009765 w 7748607"/>
              <a:gd name="connsiteY3" fmla="*/ 4240028 h 5061961"/>
              <a:gd name="connsiteX4" fmla="*/ 3357586 w 7748607"/>
              <a:gd name="connsiteY4" fmla="*/ 5060764 h 5061961"/>
              <a:gd name="connsiteX5" fmla="*/ 475382 w 7748607"/>
              <a:gd name="connsiteY5" fmla="*/ 4100663 h 5061961"/>
              <a:gd name="connsiteX6" fmla="*/ 471112 w 7748607"/>
              <a:gd name="connsiteY6" fmla="*/ 4094686 h 5061961"/>
              <a:gd name="connsiteX7" fmla="*/ 455368 w 7748607"/>
              <a:gd name="connsiteY7" fmla="*/ 4079438 h 5061961"/>
              <a:gd name="connsiteX8" fmla="*/ 26817 w 7748607"/>
              <a:gd name="connsiteY8" fmla="*/ 2902523 h 5061961"/>
              <a:gd name="connsiteX9" fmla="*/ 137080 w 7748607"/>
              <a:gd name="connsiteY9" fmla="*/ 2116479 h 5061961"/>
              <a:gd name="connsiteX10" fmla="*/ 885755 w 7748607"/>
              <a:gd name="connsiteY10" fmla="*/ 998674 h 5061961"/>
              <a:gd name="connsiteX11" fmla="*/ 811300 w 7748607"/>
              <a:gd name="connsiteY11" fmla="*/ 373158 h 5061961"/>
              <a:gd name="connsiteX12" fmla="*/ 1771759 w 7748607"/>
              <a:gd name="connsiteY12" fmla="*/ 499346 h 5061961"/>
              <a:gd name="connsiteX13" fmla="*/ 3729138 w 7748607"/>
              <a:gd name="connsiteY13" fmla="*/ 1 h 5061961"/>
              <a:gd name="connsiteX0" fmla="*/ 3729138 w 7741343"/>
              <a:gd name="connsiteY0" fmla="*/ 1 h 5061961"/>
              <a:gd name="connsiteX1" fmla="*/ 6244743 w 7741343"/>
              <a:gd name="connsiteY1" fmla="*/ 504118 h 5061961"/>
              <a:gd name="connsiteX2" fmla="*/ 7698507 w 7741343"/>
              <a:gd name="connsiteY2" fmla="*/ 1893640 h 5061961"/>
              <a:gd name="connsiteX3" fmla="*/ 7009765 w 7741343"/>
              <a:gd name="connsiteY3" fmla="*/ 4240028 h 5061961"/>
              <a:gd name="connsiteX4" fmla="*/ 3357586 w 7741343"/>
              <a:gd name="connsiteY4" fmla="*/ 5060764 h 5061961"/>
              <a:gd name="connsiteX5" fmla="*/ 475382 w 7741343"/>
              <a:gd name="connsiteY5" fmla="*/ 4100663 h 5061961"/>
              <a:gd name="connsiteX6" fmla="*/ 471112 w 7741343"/>
              <a:gd name="connsiteY6" fmla="*/ 4094686 h 5061961"/>
              <a:gd name="connsiteX7" fmla="*/ 455368 w 7741343"/>
              <a:gd name="connsiteY7" fmla="*/ 4079438 h 5061961"/>
              <a:gd name="connsiteX8" fmla="*/ 26817 w 7741343"/>
              <a:gd name="connsiteY8" fmla="*/ 2902523 h 5061961"/>
              <a:gd name="connsiteX9" fmla="*/ 137080 w 7741343"/>
              <a:gd name="connsiteY9" fmla="*/ 2116479 h 5061961"/>
              <a:gd name="connsiteX10" fmla="*/ 885755 w 7741343"/>
              <a:gd name="connsiteY10" fmla="*/ 998674 h 5061961"/>
              <a:gd name="connsiteX11" fmla="*/ 811300 w 7741343"/>
              <a:gd name="connsiteY11" fmla="*/ 373158 h 5061961"/>
              <a:gd name="connsiteX12" fmla="*/ 1771759 w 7741343"/>
              <a:gd name="connsiteY12" fmla="*/ 499346 h 5061961"/>
              <a:gd name="connsiteX13" fmla="*/ 3729138 w 7741343"/>
              <a:gd name="connsiteY13" fmla="*/ 1 h 5061961"/>
              <a:gd name="connsiteX0" fmla="*/ 3729138 w 7741193"/>
              <a:gd name="connsiteY0" fmla="*/ 1 h 5061961"/>
              <a:gd name="connsiteX1" fmla="*/ 6323144 w 7741193"/>
              <a:gd name="connsiteY1" fmla="*/ 313740 h 5061961"/>
              <a:gd name="connsiteX2" fmla="*/ 7698507 w 7741193"/>
              <a:gd name="connsiteY2" fmla="*/ 1893640 h 5061961"/>
              <a:gd name="connsiteX3" fmla="*/ 7009765 w 7741193"/>
              <a:gd name="connsiteY3" fmla="*/ 4240028 h 5061961"/>
              <a:gd name="connsiteX4" fmla="*/ 3357586 w 7741193"/>
              <a:gd name="connsiteY4" fmla="*/ 5060764 h 5061961"/>
              <a:gd name="connsiteX5" fmla="*/ 475382 w 7741193"/>
              <a:gd name="connsiteY5" fmla="*/ 4100663 h 5061961"/>
              <a:gd name="connsiteX6" fmla="*/ 471112 w 7741193"/>
              <a:gd name="connsiteY6" fmla="*/ 4094686 h 5061961"/>
              <a:gd name="connsiteX7" fmla="*/ 455368 w 7741193"/>
              <a:gd name="connsiteY7" fmla="*/ 4079438 h 5061961"/>
              <a:gd name="connsiteX8" fmla="*/ 26817 w 7741193"/>
              <a:gd name="connsiteY8" fmla="*/ 2902523 h 5061961"/>
              <a:gd name="connsiteX9" fmla="*/ 137080 w 7741193"/>
              <a:gd name="connsiteY9" fmla="*/ 2116479 h 5061961"/>
              <a:gd name="connsiteX10" fmla="*/ 885755 w 7741193"/>
              <a:gd name="connsiteY10" fmla="*/ 998674 h 5061961"/>
              <a:gd name="connsiteX11" fmla="*/ 811300 w 7741193"/>
              <a:gd name="connsiteY11" fmla="*/ 373158 h 5061961"/>
              <a:gd name="connsiteX12" fmla="*/ 1771759 w 7741193"/>
              <a:gd name="connsiteY12" fmla="*/ 499346 h 5061961"/>
              <a:gd name="connsiteX13" fmla="*/ 3729138 w 7741193"/>
              <a:gd name="connsiteY13" fmla="*/ 1 h 5061961"/>
              <a:gd name="connsiteX0" fmla="*/ 3730409 w 7742464"/>
              <a:gd name="connsiteY0" fmla="*/ 1 h 5061961"/>
              <a:gd name="connsiteX1" fmla="*/ 6324415 w 7742464"/>
              <a:gd name="connsiteY1" fmla="*/ 313740 h 5061961"/>
              <a:gd name="connsiteX2" fmla="*/ 7699778 w 7742464"/>
              <a:gd name="connsiteY2" fmla="*/ 1893640 h 5061961"/>
              <a:gd name="connsiteX3" fmla="*/ 7011036 w 7742464"/>
              <a:gd name="connsiteY3" fmla="*/ 4240028 h 5061961"/>
              <a:gd name="connsiteX4" fmla="*/ 3358857 w 7742464"/>
              <a:gd name="connsiteY4" fmla="*/ 5060764 h 5061961"/>
              <a:gd name="connsiteX5" fmla="*/ 476653 w 7742464"/>
              <a:gd name="connsiteY5" fmla="*/ 4100663 h 5061961"/>
              <a:gd name="connsiteX6" fmla="*/ 472383 w 7742464"/>
              <a:gd name="connsiteY6" fmla="*/ 4094686 h 5061961"/>
              <a:gd name="connsiteX7" fmla="*/ 473817 w 7742464"/>
              <a:gd name="connsiteY7" fmla="*/ 4387149 h 5061961"/>
              <a:gd name="connsiteX8" fmla="*/ 28088 w 7742464"/>
              <a:gd name="connsiteY8" fmla="*/ 2902523 h 5061961"/>
              <a:gd name="connsiteX9" fmla="*/ 138351 w 7742464"/>
              <a:gd name="connsiteY9" fmla="*/ 2116479 h 5061961"/>
              <a:gd name="connsiteX10" fmla="*/ 887026 w 7742464"/>
              <a:gd name="connsiteY10" fmla="*/ 998674 h 5061961"/>
              <a:gd name="connsiteX11" fmla="*/ 812571 w 7742464"/>
              <a:gd name="connsiteY11" fmla="*/ 373158 h 5061961"/>
              <a:gd name="connsiteX12" fmla="*/ 1773030 w 7742464"/>
              <a:gd name="connsiteY12" fmla="*/ 499346 h 5061961"/>
              <a:gd name="connsiteX13" fmla="*/ 3730409 w 7742464"/>
              <a:gd name="connsiteY13" fmla="*/ 1 h 5061961"/>
              <a:gd name="connsiteX0" fmla="*/ 3730409 w 7742464"/>
              <a:gd name="connsiteY0" fmla="*/ 1 h 5061961"/>
              <a:gd name="connsiteX1" fmla="*/ 6324415 w 7742464"/>
              <a:gd name="connsiteY1" fmla="*/ 313740 h 5061961"/>
              <a:gd name="connsiteX2" fmla="*/ 7699778 w 7742464"/>
              <a:gd name="connsiteY2" fmla="*/ 1893640 h 5061961"/>
              <a:gd name="connsiteX3" fmla="*/ 7011036 w 7742464"/>
              <a:gd name="connsiteY3" fmla="*/ 4240028 h 5061961"/>
              <a:gd name="connsiteX4" fmla="*/ 3358857 w 7742464"/>
              <a:gd name="connsiteY4" fmla="*/ 5060764 h 5061961"/>
              <a:gd name="connsiteX5" fmla="*/ 476653 w 7742464"/>
              <a:gd name="connsiteY5" fmla="*/ 4100663 h 5061961"/>
              <a:gd name="connsiteX6" fmla="*/ 473817 w 7742464"/>
              <a:gd name="connsiteY6" fmla="*/ 4387149 h 5061961"/>
              <a:gd name="connsiteX7" fmla="*/ 28088 w 7742464"/>
              <a:gd name="connsiteY7" fmla="*/ 2902523 h 5061961"/>
              <a:gd name="connsiteX8" fmla="*/ 138351 w 7742464"/>
              <a:gd name="connsiteY8" fmla="*/ 2116479 h 5061961"/>
              <a:gd name="connsiteX9" fmla="*/ 887026 w 7742464"/>
              <a:gd name="connsiteY9" fmla="*/ 998674 h 5061961"/>
              <a:gd name="connsiteX10" fmla="*/ 812571 w 7742464"/>
              <a:gd name="connsiteY10" fmla="*/ 373158 h 5061961"/>
              <a:gd name="connsiteX11" fmla="*/ 1773030 w 7742464"/>
              <a:gd name="connsiteY11" fmla="*/ 499346 h 5061961"/>
              <a:gd name="connsiteX12" fmla="*/ 3730409 w 7742464"/>
              <a:gd name="connsiteY12" fmla="*/ 1 h 5061961"/>
              <a:gd name="connsiteX0" fmla="*/ 3730409 w 7742464"/>
              <a:gd name="connsiteY0" fmla="*/ 1 h 5062019"/>
              <a:gd name="connsiteX1" fmla="*/ 6324415 w 7742464"/>
              <a:gd name="connsiteY1" fmla="*/ 313740 h 5062019"/>
              <a:gd name="connsiteX2" fmla="*/ 7699778 w 7742464"/>
              <a:gd name="connsiteY2" fmla="*/ 1893640 h 5062019"/>
              <a:gd name="connsiteX3" fmla="*/ 7011036 w 7742464"/>
              <a:gd name="connsiteY3" fmla="*/ 4240028 h 5062019"/>
              <a:gd name="connsiteX4" fmla="*/ 3358857 w 7742464"/>
              <a:gd name="connsiteY4" fmla="*/ 5060764 h 5062019"/>
              <a:gd name="connsiteX5" fmla="*/ 473817 w 7742464"/>
              <a:gd name="connsiteY5" fmla="*/ 4387149 h 5062019"/>
              <a:gd name="connsiteX6" fmla="*/ 28088 w 7742464"/>
              <a:gd name="connsiteY6" fmla="*/ 2902523 h 5062019"/>
              <a:gd name="connsiteX7" fmla="*/ 138351 w 7742464"/>
              <a:gd name="connsiteY7" fmla="*/ 2116479 h 5062019"/>
              <a:gd name="connsiteX8" fmla="*/ 887026 w 7742464"/>
              <a:gd name="connsiteY8" fmla="*/ 998674 h 5062019"/>
              <a:gd name="connsiteX9" fmla="*/ 812571 w 7742464"/>
              <a:gd name="connsiteY9" fmla="*/ 373158 h 5062019"/>
              <a:gd name="connsiteX10" fmla="*/ 1773030 w 7742464"/>
              <a:gd name="connsiteY10" fmla="*/ 499346 h 5062019"/>
              <a:gd name="connsiteX11" fmla="*/ 3730409 w 7742464"/>
              <a:gd name="connsiteY11" fmla="*/ 1 h 5062019"/>
              <a:gd name="connsiteX0" fmla="*/ 3736775 w 7748830"/>
              <a:gd name="connsiteY0" fmla="*/ 1 h 5084826"/>
              <a:gd name="connsiteX1" fmla="*/ 6330781 w 7748830"/>
              <a:gd name="connsiteY1" fmla="*/ 313740 h 5084826"/>
              <a:gd name="connsiteX2" fmla="*/ 7706144 w 7748830"/>
              <a:gd name="connsiteY2" fmla="*/ 1893640 h 5084826"/>
              <a:gd name="connsiteX3" fmla="*/ 7017402 w 7748830"/>
              <a:gd name="connsiteY3" fmla="*/ 4240028 h 5084826"/>
              <a:gd name="connsiteX4" fmla="*/ 3365223 w 7748830"/>
              <a:gd name="connsiteY4" fmla="*/ 5060764 h 5084826"/>
              <a:gd name="connsiteX5" fmla="*/ 566153 w 7748830"/>
              <a:gd name="connsiteY5" fmla="*/ 4685337 h 5084826"/>
              <a:gd name="connsiteX6" fmla="*/ 34454 w 7748830"/>
              <a:gd name="connsiteY6" fmla="*/ 2902523 h 5084826"/>
              <a:gd name="connsiteX7" fmla="*/ 144717 w 7748830"/>
              <a:gd name="connsiteY7" fmla="*/ 2116479 h 5084826"/>
              <a:gd name="connsiteX8" fmla="*/ 893392 w 7748830"/>
              <a:gd name="connsiteY8" fmla="*/ 998674 h 5084826"/>
              <a:gd name="connsiteX9" fmla="*/ 818937 w 7748830"/>
              <a:gd name="connsiteY9" fmla="*/ 373158 h 5084826"/>
              <a:gd name="connsiteX10" fmla="*/ 1779396 w 7748830"/>
              <a:gd name="connsiteY10" fmla="*/ 499346 h 5084826"/>
              <a:gd name="connsiteX11" fmla="*/ 3736775 w 7748830"/>
              <a:gd name="connsiteY11" fmla="*/ 1 h 5084826"/>
              <a:gd name="connsiteX0" fmla="*/ 3626592 w 7638647"/>
              <a:gd name="connsiteY0" fmla="*/ 1 h 5105505"/>
              <a:gd name="connsiteX1" fmla="*/ 6220598 w 7638647"/>
              <a:gd name="connsiteY1" fmla="*/ 313740 h 5105505"/>
              <a:gd name="connsiteX2" fmla="*/ 7595961 w 7638647"/>
              <a:gd name="connsiteY2" fmla="*/ 1893640 h 5105505"/>
              <a:gd name="connsiteX3" fmla="*/ 6907219 w 7638647"/>
              <a:gd name="connsiteY3" fmla="*/ 4240028 h 5105505"/>
              <a:gd name="connsiteX4" fmla="*/ 3255040 w 7638647"/>
              <a:gd name="connsiteY4" fmla="*/ 5060764 h 5105505"/>
              <a:gd name="connsiteX5" fmla="*/ 455970 w 7638647"/>
              <a:gd name="connsiteY5" fmla="*/ 4685337 h 5105505"/>
              <a:gd name="connsiteX6" fmla="*/ 34534 w 7638647"/>
              <a:gd name="connsiteY6" fmla="*/ 2116479 h 5105505"/>
              <a:gd name="connsiteX7" fmla="*/ 783209 w 7638647"/>
              <a:gd name="connsiteY7" fmla="*/ 998674 h 5105505"/>
              <a:gd name="connsiteX8" fmla="*/ 708754 w 7638647"/>
              <a:gd name="connsiteY8" fmla="*/ 373158 h 5105505"/>
              <a:gd name="connsiteX9" fmla="*/ 1669213 w 7638647"/>
              <a:gd name="connsiteY9" fmla="*/ 499346 h 5105505"/>
              <a:gd name="connsiteX10" fmla="*/ 3626592 w 7638647"/>
              <a:gd name="connsiteY10" fmla="*/ 1 h 5105505"/>
              <a:gd name="connsiteX0" fmla="*/ 3603023 w 7615078"/>
              <a:gd name="connsiteY0" fmla="*/ 1 h 5124997"/>
              <a:gd name="connsiteX1" fmla="*/ 6197029 w 7615078"/>
              <a:gd name="connsiteY1" fmla="*/ 313740 h 5124997"/>
              <a:gd name="connsiteX2" fmla="*/ 7572392 w 7615078"/>
              <a:gd name="connsiteY2" fmla="*/ 1893640 h 5124997"/>
              <a:gd name="connsiteX3" fmla="*/ 6883650 w 7615078"/>
              <a:gd name="connsiteY3" fmla="*/ 4240028 h 5124997"/>
              <a:gd name="connsiteX4" fmla="*/ 3231471 w 7615078"/>
              <a:gd name="connsiteY4" fmla="*/ 5060764 h 5124997"/>
              <a:gd name="connsiteX5" fmla="*/ 633161 w 7615078"/>
              <a:gd name="connsiteY5" fmla="*/ 4739149 h 5124997"/>
              <a:gd name="connsiteX6" fmla="*/ 10965 w 7615078"/>
              <a:gd name="connsiteY6" fmla="*/ 2116479 h 5124997"/>
              <a:gd name="connsiteX7" fmla="*/ 759640 w 7615078"/>
              <a:gd name="connsiteY7" fmla="*/ 998674 h 5124997"/>
              <a:gd name="connsiteX8" fmla="*/ 685185 w 7615078"/>
              <a:gd name="connsiteY8" fmla="*/ 373158 h 5124997"/>
              <a:gd name="connsiteX9" fmla="*/ 1645644 w 7615078"/>
              <a:gd name="connsiteY9" fmla="*/ 499346 h 5124997"/>
              <a:gd name="connsiteX10" fmla="*/ 3603023 w 7615078"/>
              <a:gd name="connsiteY10" fmla="*/ 1 h 5124997"/>
              <a:gd name="connsiteX0" fmla="*/ 3604900 w 7616955"/>
              <a:gd name="connsiteY0" fmla="*/ 1 h 5156507"/>
              <a:gd name="connsiteX1" fmla="*/ 6198906 w 7616955"/>
              <a:gd name="connsiteY1" fmla="*/ 313740 h 5156507"/>
              <a:gd name="connsiteX2" fmla="*/ 7574269 w 7616955"/>
              <a:gd name="connsiteY2" fmla="*/ 1893640 h 5156507"/>
              <a:gd name="connsiteX3" fmla="*/ 6885527 w 7616955"/>
              <a:gd name="connsiteY3" fmla="*/ 4240028 h 5156507"/>
              <a:gd name="connsiteX4" fmla="*/ 3233348 w 7616955"/>
              <a:gd name="connsiteY4" fmla="*/ 5060764 h 5156507"/>
              <a:gd name="connsiteX5" fmla="*/ 600275 w 7616955"/>
              <a:gd name="connsiteY5" fmla="*/ 4809242 h 5156507"/>
              <a:gd name="connsiteX6" fmla="*/ 12842 w 7616955"/>
              <a:gd name="connsiteY6" fmla="*/ 2116479 h 5156507"/>
              <a:gd name="connsiteX7" fmla="*/ 761517 w 7616955"/>
              <a:gd name="connsiteY7" fmla="*/ 998674 h 5156507"/>
              <a:gd name="connsiteX8" fmla="*/ 687062 w 7616955"/>
              <a:gd name="connsiteY8" fmla="*/ 373158 h 5156507"/>
              <a:gd name="connsiteX9" fmla="*/ 1647521 w 7616955"/>
              <a:gd name="connsiteY9" fmla="*/ 499346 h 5156507"/>
              <a:gd name="connsiteX10" fmla="*/ 3604900 w 7616955"/>
              <a:gd name="connsiteY10" fmla="*/ 1 h 5156507"/>
              <a:gd name="connsiteX0" fmla="*/ 3605747 w 7617802"/>
              <a:gd name="connsiteY0" fmla="*/ 1 h 5103957"/>
              <a:gd name="connsiteX1" fmla="*/ 6199753 w 7617802"/>
              <a:gd name="connsiteY1" fmla="*/ 313740 h 5103957"/>
              <a:gd name="connsiteX2" fmla="*/ 7575116 w 7617802"/>
              <a:gd name="connsiteY2" fmla="*/ 1893640 h 5103957"/>
              <a:gd name="connsiteX3" fmla="*/ 6886374 w 7617802"/>
              <a:gd name="connsiteY3" fmla="*/ 4240028 h 5103957"/>
              <a:gd name="connsiteX4" fmla="*/ 3234195 w 7617802"/>
              <a:gd name="connsiteY4" fmla="*/ 5060764 h 5103957"/>
              <a:gd name="connsiteX5" fmla="*/ 588097 w 7617802"/>
              <a:gd name="connsiteY5" fmla="*/ 4680481 h 5103957"/>
              <a:gd name="connsiteX6" fmla="*/ 13689 w 7617802"/>
              <a:gd name="connsiteY6" fmla="*/ 2116479 h 5103957"/>
              <a:gd name="connsiteX7" fmla="*/ 762364 w 7617802"/>
              <a:gd name="connsiteY7" fmla="*/ 998674 h 5103957"/>
              <a:gd name="connsiteX8" fmla="*/ 687909 w 7617802"/>
              <a:gd name="connsiteY8" fmla="*/ 373158 h 5103957"/>
              <a:gd name="connsiteX9" fmla="*/ 1648368 w 7617802"/>
              <a:gd name="connsiteY9" fmla="*/ 499346 h 5103957"/>
              <a:gd name="connsiteX10" fmla="*/ 3605747 w 7617802"/>
              <a:gd name="connsiteY10" fmla="*/ 1 h 5103957"/>
              <a:gd name="connsiteX0" fmla="*/ 3603400 w 7615455"/>
              <a:gd name="connsiteY0" fmla="*/ 1 h 5103958"/>
              <a:gd name="connsiteX1" fmla="*/ 6197406 w 7615455"/>
              <a:gd name="connsiteY1" fmla="*/ 313740 h 5103958"/>
              <a:gd name="connsiteX2" fmla="*/ 7572769 w 7615455"/>
              <a:gd name="connsiteY2" fmla="*/ 1893640 h 5103958"/>
              <a:gd name="connsiteX3" fmla="*/ 6884027 w 7615455"/>
              <a:gd name="connsiteY3" fmla="*/ 4240028 h 5103958"/>
              <a:gd name="connsiteX4" fmla="*/ 3231848 w 7615455"/>
              <a:gd name="connsiteY4" fmla="*/ 5060764 h 5103958"/>
              <a:gd name="connsiteX5" fmla="*/ 585750 w 7615455"/>
              <a:gd name="connsiteY5" fmla="*/ 4680481 h 5103958"/>
              <a:gd name="connsiteX6" fmla="*/ 13865 w 7615455"/>
              <a:gd name="connsiteY6" fmla="*/ 2279334 h 5103958"/>
              <a:gd name="connsiteX7" fmla="*/ 760017 w 7615455"/>
              <a:gd name="connsiteY7" fmla="*/ 998674 h 5103958"/>
              <a:gd name="connsiteX8" fmla="*/ 685562 w 7615455"/>
              <a:gd name="connsiteY8" fmla="*/ 373158 h 5103958"/>
              <a:gd name="connsiteX9" fmla="*/ 1646021 w 7615455"/>
              <a:gd name="connsiteY9" fmla="*/ 499346 h 5103958"/>
              <a:gd name="connsiteX10" fmla="*/ 3603400 w 7615455"/>
              <a:gd name="connsiteY10" fmla="*/ 1 h 5103958"/>
              <a:gd name="connsiteX0" fmla="*/ 3603400 w 7554491"/>
              <a:gd name="connsiteY0" fmla="*/ 1 h 5103958"/>
              <a:gd name="connsiteX1" fmla="*/ 6197406 w 7554491"/>
              <a:gd name="connsiteY1" fmla="*/ 313740 h 5103958"/>
              <a:gd name="connsiteX2" fmla="*/ 7502348 w 7554491"/>
              <a:gd name="connsiteY2" fmla="*/ 1887069 h 5103958"/>
              <a:gd name="connsiteX3" fmla="*/ 6884027 w 7554491"/>
              <a:gd name="connsiteY3" fmla="*/ 4240028 h 5103958"/>
              <a:gd name="connsiteX4" fmla="*/ 3231848 w 7554491"/>
              <a:gd name="connsiteY4" fmla="*/ 5060764 h 5103958"/>
              <a:gd name="connsiteX5" fmla="*/ 585750 w 7554491"/>
              <a:gd name="connsiteY5" fmla="*/ 4680481 h 5103958"/>
              <a:gd name="connsiteX6" fmla="*/ 13865 w 7554491"/>
              <a:gd name="connsiteY6" fmla="*/ 2279334 h 5103958"/>
              <a:gd name="connsiteX7" fmla="*/ 760017 w 7554491"/>
              <a:gd name="connsiteY7" fmla="*/ 998674 h 5103958"/>
              <a:gd name="connsiteX8" fmla="*/ 685562 w 7554491"/>
              <a:gd name="connsiteY8" fmla="*/ 373158 h 5103958"/>
              <a:gd name="connsiteX9" fmla="*/ 1646021 w 7554491"/>
              <a:gd name="connsiteY9" fmla="*/ 499346 h 5103958"/>
              <a:gd name="connsiteX10" fmla="*/ 3603400 w 7554491"/>
              <a:gd name="connsiteY10" fmla="*/ 1 h 5103958"/>
              <a:gd name="connsiteX0" fmla="*/ 3603400 w 7546134"/>
              <a:gd name="connsiteY0" fmla="*/ 1 h 5103958"/>
              <a:gd name="connsiteX1" fmla="*/ 6197406 w 7546134"/>
              <a:gd name="connsiteY1" fmla="*/ 313740 h 5103958"/>
              <a:gd name="connsiteX2" fmla="*/ 7502348 w 7546134"/>
              <a:gd name="connsiteY2" fmla="*/ 1887069 h 5103958"/>
              <a:gd name="connsiteX3" fmla="*/ 6884027 w 7546134"/>
              <a:gd name="connsiteY3" fmla="*/ 4240028 h 5103958"/>
              <a:gd name="connsiteX4" fmla="*/ 3231848 w 7546134"/>
              <a:gd name="connsiteY4" fmla="*/ 5060764 h 5103958"/>
              <a:gd name="connsiteX5" fmla="*/ 585750 w 7546134"/>
              <a:gd name="connsiteY5" fmla="*/ 4680481 h 5103958"/>
              <a:gd name="connsiteX6" fmla="*/ 13865 w 7546134"/>
              <a:gd name="connsiteY6" fmla="*/ 2279334 h 5103958"/>
              <a:gd name="connsiteX7" fmla="*/ 760017 w 7546134"/>
              <a:gd name="connsiteY7" fmla="*/ 998674 h 5103958"/>
              <a:gd name="connsiteX8" fmla="*/ 685562 w 7546134"/>
              <a:gd name="connsiteY8" fmla="*/ 373158 h 5103958"/>
              <a:gd name="connsiteX9" fmla="*/ 1646021 w 7546134"/>
              <a:gd name="connsiteY9" fmla="*/ 499346 h 5103958"/>
              <a:gd name="connsiteX10" fmla="*/ 3603400 w 7546134"/>
              <a:gd name="connsiteY10" fmla="*/ 1 h 5103958"/>
              <a:gd name="connsiteX0" fmla="*/ 3603400 w 7546134"/>
              <a:gd name="connsiteY0" fmla="*/ 33665 h 5137622"/>
              <a:gd name="connsiteX1" fmla="*/ 6197406 w 7546134"/>
              <a:gd name="connsiteY1" fmla="*/ 347404 h 5137622"/>
              <a:gd name="connsiteX2" fmla="*/ 7502348 w 7546134"/>
              <a:gd name="connsiteY2" fmla="*/ 1920733 h 5137622"/>
              <a:gd name="connsiteX3" fmla="*/ 6884027 w 7546134"/>
              <a:gd name="connsiteY3" fmla="*/ 4273692 h 5137622"/>
              <a:gd name="connsiteX4" fmla="*/ 3231848 w 7546134"/>
              <a:gd name="connsiteY4" fmla="*/ 5094428 h 5137622"/>
              <a:gd name="connsiteX5" fmla="*/ 585750 w 7546134"/>
              <a:gd name="connsiteY5" fmla="*/ 4714145 h 5137622"/>
              <a:gd name="connsiteX6" fmla="*/ 13865 w 7546134"/>
              <a:gd name="connsiteY6" fmla="*/ 2312998 h 5137622"/>
              <a:gd name="connsiteX7" fmla="*/ 760017 w 7546134"/>
              <a:gd name="connsiteY7" fmla="*/ 1032338 h 5137622"/>
              <a:gd name="connsiteX8" fmla="*/ 685562 w 7546134"/>
              <a:gd name="connsiteY8" fmla="*/ 406822 h 5137622"/>
              <a:gd name="connsiteX9" fmla="*/ 1646021 w 7546134"/>
              <a:gd name="connsiteY9" fmla="*/ 533010 h 5137622"/>
              <a:gd name="connsiteX10" fmla="*/ 3603400 w 7546134"/>
              <a:gd name="connsiteY10" fmla="*/ 33665 h 5137622"/>
              <a:gd name="connsiteX0" fmla="*/ 3603400 w 7546134"/>
              <a:gd name="connsiteY0" fmla="*/ 33665 h 5137622"/>
              <a:gd name="connsiteX1" fmla="*/ 6197406 w 7546134"/>
              <a:gd name="connsiteY1" fmla="*/ 347404 h 5137622"/>
              <a:gd name="connsiteX2" fmla="*/ 7502348 w 7546134"/>
              <a:gd name="connsiteY2" fmla="*/ 1920733 h 5137622"/>
              <a:gd name="connsiteX3" fmla="*/ 6884027 w 7546134"/>
              <a:gd name="connsiteY3" fmla="*/ 4273692 h 5137622"/>
              <a:gd name="connsiteX4" fmla="*/ 3231848 w 7546134"/>
              <a:gd name="connsiteY4" fmla="*/ 5094428 h 5137622"/>
              <a:gd name="connsiteX5" fmla="*/ 585750 w 7546134"/>
              <a:gd name="connsiteY5" fmla="*/ 4714145 h 5137622"/>
              <a:gd name="connsiteX6" fmla="*/ 13865 w 7546134"/>
              <a:gd name="connsiteY6" fmla="*/ 2312998 h 5137622"/>
              <a:gd name="connsiteX7" fmla="*/ 760017 w 7546134"/>
              <a:gd name="connsiteY7" fmla="*/ 1032338 h 5137622"/>
              <a:gd name="connsiteX8" fmla="*/ 685562 w 7546134"/>
              <a:gd name="connsiteY8" fmla="*/ 406822 h 5137622"/>
              <a:gd name="connsiteX9" fmla="*/ 1646021 w 7546134"/>
              <a:gd name="connsiteY9" fmla="*/ 533010 h 5137622"/>
              <a:gd name="connsiteX10" fmla="*/ 3603400 w 7546134"/>
              <a:gd name="connsiteY10" fmla="*/ 33665 h 5137622"/>
              <a:gd name="connsiteX0" fmla="*/ 3603400 w 7417783"/>
              <a:gd name="connsiteY0" fmla="*/ 31687 h 5135644"/>
              <a:gd name="connsiteX1" fmla="*/ 6197406 w 7417783"/>
              <a:gd name="connsiteY1" fmla="*/ 345426 h 5135644"/>
              <a:gd name="connsiteX2" fmla="*/ 7339607 w 7417783"/>
              <a:gd name="connsiteY2" fmla="*/ 1827041 h 5135644"/>
              <a:gd name="connsiteX3" fmla="*/ 6884027 w 7417783"/>
              <a:gd name="connsiteY3" fmla="*/ 4271714 h 5135644"/>
              <a:gd name="connsiteX4" fmla="*/ 3231848 w 7417783"/>
              <a:gd name="connsiteY4" fmla="*/ 5092450 h 5135644"/>
              <a:gd name="connsiteX5" fmla="*/ 585750 w 7417783"/>
              <a:gd name="connsiteY5" fmla="*/ 4712167 h 5135644"/>
              <a:gd name="connsiteX6" fmla="*/ 13865 w 7417783"/>
              <a:gd name="connsiteY6" fmla="*/ 2311020 h 5135644"/>
              <a:gd name="connsiteX7" fmla="*/ 760017 w 7417783"/>
              <a:gd name="connsiteY7" fmla="*/ 1030360 h 5135644"/>
              <a:gd name="connsiteX8" fmla="*/ 685562 w 7417783"/>
              <a:gd name="connsiteY8" fmla="*/ 404844 h 5135644"/>
              <a:gd name="connsiteX9" fmla="*/ 1646021 w 7417783"/>
              <a:gd name="connsiteY9" fmla="*/ 531032 h 5135644"/>
              <a:gd name="connsiteX10" fmla="*/ 3603400 w 7417783"/>
              <a:gd name="connsiteY10" fmla="*/ 31687 h 5135644"/>
              <a:gd name="connsiteX0" fmla="*/ 3603400 w 7374876"/>
              <a:gd name="connsiteY0" fmla="*/ 31687 h 5136334"/>
              <a:gd name="connsiteX1" fmla="*/ 6197406 w 7374876"/>
              <a:gd name="connsiteY1" fmla="*/ 345426 h 5136334"/>
              <a:gd name="connsiteX2" fmla="*/ 7339607 w 7374876"/>
              <a:gd name="connsiteY2" fmla="*/ 1827041 h 5136334"/>
              <a:gd name="connsiteX3" fmla="*/ 6715667 w 7374876"/>
              <a:gd name="connsiteY3" fmla="*/ 4262378 h 5136334"/>
              <a:gd name="connsiteX4" fmla="*/ 3231848 w 7374876"/>
              <a:gd name="connsiteY4" fmla="*/ 5092450 h 5136334"/>
              <a:gd name="connsiteX5" fmla="*/ 585750 w 7374876"/>
              <a:gd name="connsiteY5" fmla="*/ 4712167 h 5136334"/>
              <a:gd name="connsiteX6" fmla="*/ 13865 w 7374876"/>
              <a:gd name="connsiteY6" fmla="*/ 2311020 h 5136334"/>
              <a:gd name="connsiteX7" fmla="*/ 760017 w 7374876"/>
              <a:gd name="connsiteY7" fmla="*/ 1030360 h 5136334"/>
              <a:gd name="connsiteX8" fmla="*/ 685562 w 7374876"/>
              <a:gd name="connsiteY8" fmla="*/ 404844 h 5136334"/>
              <a:gd name="connsiteX9" fmla="*/ 1646021 w 7374876"/>
              <a:gd name="connsiteY9" fmla="*/ 531032 h 5136334"/>
              <a:gd name="connsiteX10" fmla="*/ 3603400 w 7374876"/>
              <a:gd name="connsiteY10" fmla="*/ 31687 h 5136334"/>
              <a:gd name="connsiteX0" fmla="*/ 3603400 w 7366286"/>
              <a:gd name="connsiteY0" fmla="*/ 31687 h 5147961"/>
              <a:gd name="connsiteX1" fmla="*/ 6197406 w 7366286"/>
              <a:gd name="connsiteY1" fmla="*/ 345426 h 5147961"/>
              <a:gd name="connsiteX2" fmla="*/ 7339607 w 7366286"/>
              <a:gd name="connsiteY2" fmla="*/ 1827041 h 5147961"/>
              <a:gd name="connsiteX3" fmla="*/ 6671868 w 7366286"/>
              <a:gd name="connsiteY3" fmla="*/ 4105237 h 5147961"/>
              <a:gd name="connsiteX4" fmla="*/ 3231848 w 7366286"/>
              <a:gd name="connsiteY4" fmla="*/ 5092450 h 5147961"/>
              <a:gd name="connsiteX5" fmla="*/ 585750 w 7366286"/>
              <a:gd name="connsiteY5" fmla="*/ 4712167 h 5147961"/>
              <a:gd name="connsiteX6" fmla="*/ 13865 w 7366286"/>
              <a:gd name="connsiteY6" fmla="*/ 2311020 h 5147961"/>
              <a:gd name="connsiteX7" fmla="*/ 760017 w 7366286"/>
              <a:gd name="connsiteY7" fmla="*/ 1030360 h 5147961"/>
              <a:gd name="connsiteX8" fmla="*/ 685562 w 7366286"/>
              <a:gd name="connsiteY8" fmla="*/ 404844 h 5147961"/>
              <a:gd name="connsiteX9" fmla="*/ 1646021 w 7366286"/>
              <a:gd name="connsiteY9" fmla="*/ 531032 h 5147961"/>
              <a:gd name="connsiteX10" fmla="*/ 3603400 w 7366286"/>
              <a:gd name="connsiteY10" fmla="*/ 31687 h 5147961"/>
              <a:gd name="connsiteX0" fmla="*/ 3603400 w 7359988"/>
              <a:gd name="connsiteY0" fmla="*/ 31687 h 5146347"/>
              <a:gd name="connsiteX1" fmla="*/ 6197406 w 7359988"/>
              <a:gd name="connsiteY1" fmla="*/ 345426 h 5146347"/>
              <a:gd name="connsiteX2" fmla="*/ 7339607 w 7359988"/>
              <a:gd name="connsiteY2" fmla="*/ 1827041 h 5146347"/>
              <a:gd name="connsiteX3" fmla="*/ 6632220 w 7359988"/>
              <a:gd name="connsiteY3" fmla="*/ 4127047 h 5146347"/>
              <a:gd name="connsiteX4" fmla="*/ 3231848 w 7359988"/>
              <a:gd name="connsiteY4" fmla="*/ 5092450 h 5146347"/>
              <a:gd name="connsiteX5" fmla="*/ 585750 w 7359988"/>
              <a:gd name="connsiteY5" fmla="*/ 4712167 h 5146347"/>
              <a:gd name="connsiteX6" fmla="*/ 13865 w 7359988"/>
              <a:gd name="connsiteY6" fmla="*/ 2311020 h 5146347"/>
              <a:gd name="connsiteX7" fmla="*/ 760017 w 7359988"/>
              <a:gd name="connsiteY7" fmla="*/ 1030360 h 5146347"/>
              <a:gd name="connsiteX8" fmla="*/ 685562 w 7359988"/>
              <a:gd name="connsiteY8" fmla="*/ 404844 h 5146347"/>
              <a:gd name="connsiteX9" fmla="*/ 1646021 w 7359988"/>
              <a:gd name="connsiteY9" fmla="*/ 531032 h 5146347"/>
              <a:gd name="connsiteX10" fmla="*/ 3603400 w 7359988"/>
              <a:gd name="connsiteY10" fmla="*/ 31687 h 5146347"/>
              <a:gd name="connsiteX0" fmla="*/ 3603400 w 7283289"/>
              <a:gd name="connsiteY0" fmla="*/ 31590 h 5146250"/>
              <a:gd name="connsiteX1" fmla="*/ 6197406 w 7283289"/>
              <a:gd name="connsiteY1" fmla="*/ 345329 h 5146250"/>
              <a:gd name="connsiteX2" fmla="*/ 7255428 w 7283289"/>
              <a:gd name="connsiteY2" fmla="*/ 1822276 h 5146250"/>
              <a:gd name="connsiteX3" fmla="*/ 6632220 w 7283289"/>
              <a:gd name="connsiteY3" fmla="*/ 4126950 h 5146250"/>
              <a:gd name="connsiteX4" fmla="*/ 3231848 w 7283289"/>
              <a:gd name="connsiteY4" fmla="*/ 5092353 h 5146250"/>
              <a:gd name="connsiteX5" fmla="*/ 585750 w 7283289"/>
              <a:gd name="connsiteY5" fmla="*/ 4712070 h 5146250"/>
              <a:gd name="connsiteX6" fmla="*/ 13865 w 7283289"/>
              <a:gd name="connsiteY6" fmla="*/ 2310923 h 5146250"/>
              <a:gd name="connsiteX7" fmla="*/ 760017 w 7283289"/>
              <a:gd name="connsiteY7" fmla="*/ 1030263 h 5146250"/>
              <a:gd name="connsiteX8" fmla="*/ 685562 w 7283289"/>
              <a:gd name="connsiteY8" fmla="*/ 404747 h 5146250"/>
              <a:gd name="connsiteX9" fmla="*/ 1646021 w 7283289"/>
              <a:gd name="connsiteY9" fmla="*/ 530935 h 5146250"/>
              <a:gd name="connsiteX10" fmla="*/ 3603400 w 7283289"/>
              <a:gd name="connsiteY10" fmla="*/ 31590 h 5146250"/>
              <a:gd name="connsiteX0" fmla="*/ 3603400 w 7283289"/>
              <a:gd name="connsiteY0" fmla="*/ 31590 h 5146250"/>
              <a:gd name="connsiteX1" fmla="*/ 6197406 w 7283289"/>
              <a:gd name="connsiteY1" fmla="*/ 345329 h 5146250"/>
              <a:gd name="connsiteX2" fmla="*/ 7255428 w 7283289"/>
              <a:gd name="connsiteY2" fmla="*/ 1822276 h 5146250"/>
              <a:gd name="connsiteX3" fmla="*/ 6632220 w 7283289"/>
              <a:gd name="connsiteY3" fmla="*/ 4126950 h 5146250"/>
              <a:gd name="connsiteX4" fmla="*/ 3231848 w 7283289"/>
              <a:gd name="connsiteY4" fmla="*/ 5092353 h 5146250"/>
              <a:gd name="connsiteX5" fmla="*/ 585750 w 7283289"/>
              <a:gd name="connsiteY5" fmla="*/ 4712070 h 5146250"/>
              <a:gd name="connsiteX6" fmla="*/ 13865 w 7283289"/>
              <a:gd name="connsiteY6" fmla="*/ 2310923 h 5146250"/>
              <a:gd name="connsiteX7" fmla="*/ 760017 w 7283289"/>
              <a:gd name="connsiteY7" fmla="*/ 1030263 h 5146250"/>
              <a:gd name="connsiteX8" fmla="*/ 680359 w 7283289"/>
              <a:gd name="connsiteY8" fmla="*/ 292641 h 5146250"/>
              <a:gd name="connsiteX9" fmla="*/ 1646021 w 7283289"/>
              <a:gd name="connsiteY9" fmla="*/ 530935 h 5146250"/>
              <a:gd name="connsiteX10" fmla="*/ 3603400 w 7283289"/>
              <a:gd name="connsiteY10" fmla="*/ 31590 h 5146250"/>
              <a:gd name="connsiteX0" fmla="*/ 3603400 w 7283289"/>
              <a:gd name="connsiteY0" fmla="*/ 31590 h 5146250"/>
              <a:gd name="connsiteX1" fmla="*/ 6197406 w 7283289"/>
              <a:gd name="connsiteY1" fmla="*/ 345329 h 5146250"/>
              <a:gd name="connsiteX2" fmla="*/ 7255428 w 7283289"/>
              <a:gd name="connsiteY2" fmla="*/ 1822276 h 5146250"/>
              <a:gd name="connsiteX3" fmla="*/ 6632220 w 7283289"/>
              <a:gd name="connsiteY3" fmla="*/ 4126950 h 5146250"/>
              <a:gd name="connsiteX4" fmla="*/ 3231848 w 7283289"/>
              <a:gd name="connsiteY4" fmla="*/ 5092353 h 5146250"/>
              <a:gd name="connsiteX5" fmla="*/ 585750 w 7283289"/>
              <a:gd name="connsiteY5" fmla="*/ 4712070 h 5146250"/>
              <a:gd name="connsiteX6" fmla="*/ 13865 w 7283289"/>
              <a:gd name="connsiteY6" fmla="*/ 2310923 h 5146250"/>
              <a:gd name="connsiteX7" fmla="*/ 729414 w 7283289"/>
              <a:gd name="connsiteY7" fmla="*/ 1097923 h 5146250"/>
              <a:gd name="connsiteX8" fmla="*/ 680359 w 7283289"/>
              <a:gd name="connsiteY8" fmla="*/ 292641 h 5146250"/>
              <a:gd name="connsiteX9" fmla="*/ 1646021 w 7283289"/>
              <a:gd name="connsiteY9" fmla="*/ 530935 h 5146250"/>
              <a:gd name="connsiteX10" fmla="*/ 3603400 w 7283289"/>
              <a:gd name="connsiteY10" fmla="*/ 31590 h 5146250"/>
              <a:gd name="connsiteX0" fmla="*/ 3603400 w 7194149"/>
              <a:gd name="connsiteY0" fmla="*/ 31938 h 5146598"/>
              <a:gd name="connsiteX1" fmla="*/ 6197406 w 7194149"/>
              <a:gd name="connsiteY1" fmla="*/ 345677 h 5146598"/>
              <a:gd name="connsiteX2" fmla="*/ 7150714 w 7194149"/>
              <a:gd name="connsiteY2" fmla="*/ 1839431 h 5146598"/>
              <a:gd name="connsiteX3" fmla="*/ 6632220 w 7194149"/>
              <a:gd name="connsiteY3" fmla="*/ 4127298 h 5146598"/>
              <a:gd name="connsiteX4" fmla="*/ 3231848 w 7194149"/>
              <a:gd name="connsiteY4" fmla="*/ 5092701 h 5146598"/>
              <a:gd name="connsiteX5" fmla="*/ 585750 w 7194149"/>
              <a:gd name="connsiteY5" fmla="*/ 4712418 h 5146598"/>
              <a:gd name="connsiteX6" fmla="*/ 13865 w 7194149"/>
              <a:gd name="connsiteY6" fmla="*/ 2311271 h 5146598"/>
              <a:gd name="connsiteX7" fmla="*/ 729414 w 7194149"/>
              <a:gd name="connsiteY7" fmla="*/ 1098271 h 5146598"/>
              <a:gd name="connsiteX8" fmla="*/ 680359 w 7194149"/>
              <a:gd name="connsiteY8" fmla="*/ 292989 h 5146598"/>
              <a:gd name="connsiteX9" fmla="*/ 1646021 w 7194149"/>
              <a:gd name="connsiteY9" fmla="*/ 531283 h 5146598"/>
              <a:gd name="connsiteX10" fmla="*/ 3603400 w 7194149"/>
              <a:gd name="connsiteY10" fmla="*/ 31938 h 5146598"/>
              <a:gd name="connsiteX0" fmla="*/ 3603400 w 7107447"/>
              <a:gd name="connsiteY0" fmla="*/ 32329 h 5146989"/>
              <a:gd name="connsiteX1" fmla="*/ 6197406 w 7107447"/>
              <a:gd name="connsiteY1" fmla="*/ 346068 h 5146989"/>
              <a:gd name="connsiteX2" fmla="*/ 7035528 w 7107447"/>
              <a:gd name="connsiteY2" fmla="*/ 1858310 h 5146989"/>
              <a:gd name="connsiteX3" fmla="*/ 6632220 w 7107447"/>
              <a:gd name="connsiteY3" fmla="*/ 4127689 h 5146989"/>
              <a:gd name="connsiteX4" fmla="*/ 3231848 w 7107447"/>
              <a:gd name="connsiteY4" fmla="*/ 5093092 h 5146989"/>
              <a:gd name="connsiteX5" fmla="*/ 585750 w 7107447"/>
              <a:gd name="connsiteY5" fmla="*/ 4712809 h 5146989"/>
              <a:gd name="connsiteX6" fmla="*/ 13865 w 7107447"/>
              <a:gd name="connsiteY6" fmla="*/ 2311662 h 5146989"/>
              <a:gd name="connsiteX7" fmla="*/ 729414 w 7107447"/>
              <a:gd name="connsiteY7" fmla="*/ 1098662 h 5146989"/>
              <a:gd name="connsiteX8" fmla="*/ 680359 w 7107447"/>
              <a:gd name="connsiteY8" fmla="*/ 293380 h 5146989"/>
              <a:gd name="connsiteX9" fmla="*/ 1646021 w 7107447"/>
              <a:gd name="connsiteY9" fmla="*/ 531674 h 5146989"/>
              <a:gd name="connsiteX10" fmla="*/ 3603400 w 7107447"/>
              <a:gd name="connsiteY10" fmla="*/ 32329 h 5146989"/>
              <a:gd name="connsiteX0" fmla="*/ 3603400 w 7107447"/>
              <a:gd name="connsiteY0" fmla="*/ 31042 h 5145702"/>
              <a:gd name="connsiteX1" fmla="*/ 6197406 w 7107447"/>
              <a:gd name="connsiteY1" fmla="*/ 344781 h 5145702"/>
              <a:gd name="connsiteX2" fmla="*/ 7035528 w 7107447"/>
              <a:gd name="connsiteY2" fmla="*/ 1857023 h 5145702"/>
              <a:gd name="connsiteX3" fmla="*/ 6632220 w 7107447"/>
              <a:gd name="connsiteY3" fmla="*/ 4126402 h 5145702"/>
              <a:gd name="connsiteX4" fmla="*/ 3231848 w 7107447"/>
              <a:gd name="connsiteY4" fmla="*/ 5091805 h 5145702"/>
              <a:gd name="connsiteX5" fmla="*/ 585750 w 7107447"/>
              <a:gd name="connsiteY5" fmla="*/ 4711522 h 5145702"/>
              <a:gd name="connsiteX6" fmla="*/ 13865 w 7107447"/>
              <a:gd name="connsiteY6" fmla="*/ 2310375 h 5145702"/>
              <a:gd name="connsiteX7" fmla="*/ 729414 w 7107447"/>
              <a:gd name="connsiteY7" fmla="*/ 1097375 h 5145702"/>
              <a:gd name="connsiteX8" fmla="*/ 680359 w 7107447"/>
              <a:gd name="connsiteY8" fmla="*/ 292093 h 5145702"/>
              <a:gd name="connsiteX9" fmla="*/ 1646021 w 7107447"/>
              <a:gd name="connsiteY9" fmla="*/ 530387 h 5145702"/>
              <a:gd name="connsiteX10" fmla="*/ 3603400 w 7107447"/>
              <a:gd name="connsiteY10" fmla="*/ 31042 h 5145702"/>
              <a:gd name="connsiteX0" fmla="*/ 3603400 w 7125591"/>
              <a:gd name="connsiteY0" fmla="*/ 31042 h 5145702"/>
              <a:gd name="connsiteX1" fmla="*/ 6197406 w 7125591"/>
              <a:gd name="connsiteY1" fmla="*/ 344781 h 5145702"/>
              <a:gd name="connsiteX2" fmla="*/ 7035528 w 7125591"/>
              <a:gd name="connsiteY2" fmla="*/ 1857023 h 5145702"/>
              <a:gd name="connsiteX3" fmla="*/ 6632220 w 7125591"/>
              <a:gd name="connsiteY3" fmla="*/ 4126402 h 5145702"/>
              <a:gd name="connsiteX4" fmla="*/ 3231848 w 7125591"/>
              <a:gd name="connsiteY4" fmla="*/ 5091805 h 5145702"/>
              <a:gd name="connsiteX5" fmla="*/ 585750 w 7125591"/>
              <a:gd name="connsiteY5" fmla="*/ 4711522 h 5145702"/>
              <a:gd name="connsiteX6" fmla="*/ 13865 w 7125591"/>
              <a:gd name="connsiteY6" fmla="*/ 2310375 h 5145702"/>
              <a:gd name="connsiteX7" fmla="*/ 729414 w 7125591"/>
              <a:gd name="connsiteY7" fmla="*/ 1097375 h 5145702"/>
              <a:gd name="connsiteX8" fmla="*/ 680359 w 7125591"/>
              <a:gd name="connsiteY8" fmla="*/ 292093 h 5145702"/>
              <a:gd name="connsiteX9" fmla="*/ 1646021 w 7125591"/>
              <a:gd name="connsiteY9" fmla="*/ 530387 h 5145702"/>
              <a:gd name="connsiteX10" fmla="*/ 3603400 w 7125591"/>
              <a:gd name="connsiteY10" fmla="*/ 31042 h 5145702"/>
              <a:gd name="connsiteX0" fmla="*/ 3603400 w 7073245"/>
              <a:gd name="connsiteY0" fmla="*/ 31042 h 5143141"/>
              <a:gd name="connsiteX1" fmla="*/ 6197406 w 7073245"/>
              <a:gd name="connsiteY1" fmla="*/ 344781 h 5143141"/>
              <a:gd name="connsiteX2" fmla="*/ 7035528 w 7073245"/>
              <a:gd name="connsiteY2" fmla="*/ 1857023 h 5143141"/>
              <a:gd name="connsiteX3" fmla="*/ 6538881 w 7073245"/>
              <a:gd name="connsiteY3" fmla="*/ 4160999 h 5143141"/>
              <a:gd name="connsiteX4" fmla="*/ 3231848 w 7073245"/>
              <a:gd name="connsiteY4" fmla="*/ 5091805 h 5143141"/>
              <a:gd name="connsiteX5" fmla="*/ 585750 w 7073245"/>
              <a:gd name="connsiteY5" fmla="*/ 4711522 h 5143141"/>
              <a:gd name="connsiteX6" fmla="*/ 13865 w 7073245"/>
              <a:gd name="connsiteY6" fmla="*/ 2310375 h 5143141"/>
              <a:gd name="connsiteX7" fmla="*/ 729414 w 7073245"/>
              <a:gd name="connsiteY7" fmla="*/ 1097375 h 5143141"/>
              <a:gd name="connsiteX8" fmla="*/ 680359 w 7073245"/>
              <a:gd name="connsiteY8" fmla="*/ 292093 h 5143141"/>
              <a:gd name="connsiteX9" fmla="*/ 1646021 w 7073245"/>
              <a:gd name="connsiteY9" fmla="*/ 530387 h 5143141"/>
              <a:gd name="connsiteX10" fmla="*/ 3603400 w 7073245"/>
              <a:gd name="connsiteY10" fmla="*/ 31042 h 5143141"/>
              <a:gd name="connsiteX0" fmla="*/ 3603400 w 7074446"/>
              <a:gd name="connsiteY0" fmla="*/ 31042 h 5143143"/>
              <a:gd name="connsiteX1" fmla="*/ 6197406 w 7074446"/>
              <a:gd name="connsiteY1" fmla="*/ 344781 h 5143143"/>
              <a:gd name="connsiteX2" fmla="*/ 7035528 w 7074446"/>
              <a:gd name="connsiteY2" fmla="*/ 1857023 h 5143143"/>
              <a:gd name="connsiteX3" fmla="*/ 6538881 w 7074446"/>
              <a:gd name="connsiteY3" fmla="*/ 4160999 h 5143143"/>
              <a:gd name="connsiteX4" fmla="*/ 3231848 w 7074446"/>
              <a:gd name="connsiteY4" fmla="*/ 5091805 h 5143143"/>
              <a:gd name="connsiteX5" fmla="*/ 585750 w 7074446"/>
              <a:gd name="connsiteY5" fmla="*/ 4711522 h 5143143"/>
              <a:gd name="connsiteX6" fmla="*/ 13865 w 7074446"/>
              <a:gd name="connsiteY6" fmla="*/ 2310375 h 5143143"/>
              <a:gd name="connsiteX7" fmla="*/ 729414 w 7074446"/>
              <a:gd name="connsiteY7" fmla="*/ 1097375 h 5143143"/>
              <a:gd name="connsiteX8" fmla="*/ 680359 w 7074446"/>
              <a:gd name="connsiteY8" fmla="*/ 292093 h 5143143"/>
              <a:gd name="connsiteX9" fmla="*/ 1646021 w 7074446"/>
              <a:gd name="connsiteY9" fmla="*/ 530387 h 5143143"/>
              <a:gd name="connsiteX10" fmla="*/ 3603400 w 7074446"/>
              <a:gd name="connsiteY10" fmla="*/ 31042 h 514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74446" h="5143143">
                <a:moveTo>
                  <a:pt x="3603400" y="31042"/>
                </a:moveTo>
                <a:cubicBezTo>
                  <a:pt x="4423310" y="-60071"/>
                  <a:pt x="5805207" y="50824"/>
                  <a:pt x="6197406" y="344781"/>
                </a:cubicBezTo>
                <a:cubicBezTo>
                  <a:pt x="6589605" y="638738"/>
                  <a:pt x="6975905" y="1162571"/>
                  <a:pt x="7035528" y="1857023"/>
                </a:cubicBezTo>
                <a:cubicBezTo>
                  <a:pt x="7095151" y="2551475"/>
                  <a:pt x="7172828" y="3621869"/>
                  <a:pt x="6538881" y="4160999"/>
                </a:cubicBezTo>
                <a:cubicBezTo>
                  <a:pt x="5904934" y="4700129"/>
                  <a:pt x="4224036" y="5000051"/>
                  <a:pt x="3231848" y="5091805"/>
                </a:cubicBezTo>
                <a:cubicBezTo>
                  <a:pt x="2239660" y="5183559"/>
                  <a:pt x="1122501" y="5202236"/>
                  <a:pt x="585750" y="4711522"/>
                </a:cubicBezTo>
                <a:cubicBezTo>
                  <a:pt x="48999" y="4220808"/>
                  <a:pt x="-40675" y="2924819"/>
                  <a:pt x="13865" y="2310375"/>
                </a:cubicBezTo>
                <a:cubicBezTo>
                  <a:pt x="89808" y="1928283"/>
                  <a:pt x="260371" y="1568831"/>
                  <a:pt x="729414" y="1097375"/>
                </a:cubicBezTo>
                <a:cubicBezTo>
                  <a:pt x="886296" y="876105"/>
                  <a:pt x="680359" y="292093"/>
                  <a:pt x="680359" y="292093"/>
                </a:cubicBezTo>
                <a:cubicBezTo>
                  <a:pt x="749285" y="267826"/>
                  <a:pt x="1158848" y="573895"/>
                  <a:pt x="1646021" y="530387"/>
                </a:cubicBezTo>
                <a:cubicBezTo>
                  <a:pt x="2133194" y="486879"/>
                  <a:pt x="2879806" y="108819"/>
                  <a:pt x="3603400" y="31042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66454130-12E2-47CA-BE3B-6D1A498E82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4" b="20812"/>
          <a:stretch/>
        </p:blipFill>
        <p:spPr>
          <a:xfrm>
            <a:off x="8506691" y="-1108"/>
            <a:ext cx="3692823" cy="343010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87E00-6CC0-40CB-8493-60E98928FC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1143" y="3521928"/>
            <a:ext cx="6292493" cy="272779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GB" dirty="0"/>
              <a:t>Discuss what will happen next</a:t>
            </a:r>
          </a:p>
          <a:p>
            <a:pPr algn="ctr">
              <a:lnSpc>
                <a:spcPct val="90000"/>
              </a:lnSpc>
            </a:pPr>
            <a:r>
              <a:rPr lang="en-GB" dirty="0"/>
              <a:t>Fergal should take one side, such as proceeding cautiously</a:t>
            </a:r>
          </a:p>
          <a:p>
            <a:pPr algn="ctr">
              <a:lnSpc>
                <a:spcPct val="90000"/>
              </a:lnSpc>
            </a:pPr>
            <a:r>
              <a:rPr lang="en-GB" dirty="0"/>
              <a:t>Charlotte should take another side, such as examining every tin in every shop</a:t>
            </a:r>
          </a:p>
        </p:txBody>
      </p:sp>
      <p:pic>
        <p:nvPicPr>
          <p:cNvPr id="5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796C7C47-9348-4700-9608-D48442FBB8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95" r="-3" b="25817"/>
          <a:stretch/>
        </p:blipFill>
        <p:spPr>
          <a:xfrm>
            <a:off x="8506691" y="3426784"/>
            <a:ext cx="3692823" cy="3430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69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itchatVTI">
  <a:themeElements>
    <a:clrScheme name="bubbles">
      <a:dk1>
        <a:sysClr val="windowText" lastClr="000000"/>
      </a:dk1>
      <a:lt1>
        <a:sysClr val="window" lastClr="FFFFFF"/>
      </a:lt1>
      <a:dk2>
        <a:srgbClr val="071819"/>
      </a:dk2>
      <a:lt2>
        <a:srgbClr val="D5F2EB"/>
      </a:lt2>
      <a:accent1>
        <a:srgbClr val="38B698"/>
      </a:accent1>
      <a:accent2>
        <a:srgbClr val="528BD6"/>
      </a:accent2>
      <a:accent3>
        <a:srgbClr val="31A7C7"/>
      </a:accent3>
      <a:accent4>
        <a:srgbClr val="F15843"/>
      </a:accent4>
      <a:accent5>
        <a:srgbClr val="DE3A6D"/>
      </a:accent5>
      <a:accent6>
        <a:srgbClr val="7AAE3C"/>
      </a:accent6>
      <a:hlink>
        <a:srgbClr val="2F9880"/>
      </a:hlink>
      <a:folHlink>
        <a:srgbClr val="396CD1"/>
      </a:folHlink>
    </a:clrScheme>
    <a:fontScheme name="The Hand">
      <a:majorFont>
        <a:latin typeface="The Serif Hand"/>
        <a:ea typeface=""/>
        <a:cs typeface=""/>
      </a:majorFont>
      <a:minorFont>
        <a:latin typeface="The Ha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itchatVTI" id="{08BB1610-1071-4750-BA6F-EA15E875FFCD}" vid="{D7BDF053-2181-45AE-9365-FFAA906CB43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165</Words>
  <Application>Microsoft Office PowerPoint</Application>
  <PresentationFormat>Widescreen</PresentationFormat>
  <Paragraphs>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Segoe UI</vt:lpstr>
      <vt:lpstr>The Hand</vt:lpstr>
      <vt:lpstr>The Serif Hand</vt:lpstr>
      <vt:lpstr>office theme</vt:lpstr>
      <vt:lpstr>ChitchatVTI</vt:lpstr>
      <vt:lpstr>Codes and Messages</vt:lpstr>
      <vt:lpstr>What would you put in a message-in-a-bottle? Who do you think the writer of the 'HELP' message is?</vt:lpstr>
      <vt:lpstr>Formal Letters</vt:lpstr>
      <vt:lpstr>Look at the codes on your tins</vt:lpstr>
      <vt:lpstr>Area codes on tuna!</vt:lpstr>
      <vt:lpstr>Writing a Dialogue</vt:lpstr>
      <vt:lpstr>Pros and Cons Table: What should happen next?</vt:lpstr>
      <vt:lpstr>Dialogue between Charlotte and Fergal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Charis Taylor</cp:lastModifiedBy>
  <cp:revision>88</cp:revision>
  <dcterms:created xsi:type="dcterms:W3CDTF">2021-10-03T08:52:39Z</dcterms:created>
  <dcterms:modified xsi:type="dcterms:W3CDTF">2021-10-06T12:49:25Z</dcterms:modified>
</cp:coreProperties>
</file>