
<file path=[Content_Types].xml><?xml version="1.0" encoding="utf-8"?>
<Types xmlns="http://schemas.openxmlformats.org/package/2006/content-types">
  <Default Extension="png" ContentType="image/png"/>
  <Default Extension="svg" ContentType="image/svg+xml"/>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43" r:id="rId1"/>
  </p:sldMasterIdLst>
  <p:notesMasterIdLst>
    <p:notesMasterId r:id="rId10"/>
  </p:notesMasterIdLst>
  <p:sldIdLst>
    <p:sldId id="256" r:id="rId2"/>
    <p:sldId id="257" r:id="rId3"/>
    <p:sldId id="279" r:id="rId4"/>
    <p:sldId id="272" r:id="rId5"/>
    <p:sldId id="270" r:id="rId6"/>
    <p:sldId id="265" r:id="rId7"/>
    <p:sldId id="267" r:id="rId8"/>
    <p:sldId id="273"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D3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024" autoAdjust="0"/>
    <p:restoredTop sz="88080" autoAdjust="0"/>
  </p:normalViewPr>
  <p:slideViewPr>
    <p:cSldViewPr snapToGrid="0">
      <p:cViewPr varScale="1">
        <p:scale>
          <a:sx n="75" d="100"/>
          <a:sy n="75" d="100"/>
        </p:scale>
        <p:origin x="336"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diagrams/_rels/data2.xml.rels><?xml version="1.0" encoding="UTF-8" standalone="yes"?>
<Relationships xmlns="http://schemas.openxmlformats.org/package/2006/relationships"><Relationship Id="rId8" Type="http://schemas.openxmlformats.org/officeDocument/2006/relationships/image" Target="../media/image14.sv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image" Target="../media/image8.svg"/><Relationship Id="rId1" Type="http://schemas.openxmlformats.org/officeDocument/2006/relationships/image" Target="../media/image7.png"/><Relationship Id="rId6" Type="http://schemas.openxmlformats.org/officeDocument/2006/relationships/image" Target="../media/image12.svg"/><Relationship Id="rId5" Type="http://schemas.openxmlformats.org/officeDocument/2006/relationships/image" Target="../media/image11.png"/><Relationship Id="rId4" Type="http://schemas.openxmlformats.org/officeDocument/2006/relationships/image" Target="../media/image10.svg"/></Relationships>
</file>

<file path=ppt/diagrams/_rels/drawing2.xml.rels><?xml version="1.0" encoding="UTF-8" standalone="yes"?>
<Relationships xmlns="http://schemas.openxmlformats.org/package/2006/relationships"><Relationship Id="rId8" Type="http://schemas.openxmlformats.org/officeDocument/2006/relationships/image" Target="../media/image14.sv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image" Target="../media/image8.svg"/><Relationship Id="rId1" Type="http://schemas.openxmlformats.org/officeDocument/2006/relationships/image" Target="../media/image7.png"/><Relationship Id="rId6" Type="http://schemas.openxmlformats.org/officeDocument/2006/relationships/image" Target="../media/image12.svg"/><Relationship Id="rId5" Type="http://schemas.openxmlformats.org/officeDocument/2006/relationships/image" Target="../media/image11.png"/><Relationship Id="rId4" Type="http://schemas.openxmlformats.org/officeDocument/2006/relationships/image" Target="../media/image10.sv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0E830E3-CC78-6F4F-90B3-D5807067CB6A}" type="doc">
      <dgm:prSet loTypeId="urn:microsoft.com/office/officeart/2005/8/layout/hList1" loCatId="" qsTypeId="urn:microsoft.com/office/officeart/2005/8/quickstyle/simple1" qsCatId="simple" csTypeId="urn:microsoft.com/office/officeart/2005/8/colors/accent1_2" csCatId="accent1" phldr="1"/>
      <dgm:spPr/>
      <dgm:t>
        <a:bodyPr/>
        <a:lstStyle/>
        <a:p>
          <a:endParaRPr lang="en-GB"/>
        </a:p>
      </dgm:t>
    </dgm:pt>
    <dgm:pt modelId="{91794BB5-8CEE-6345-ABCF-555EB0E9C88D}">
      <dgm:prSet phldrT="[Text]" custT="1"/>
      <dgm:spPr>
        <a:solidFill>
          <a:schemeClr val="accent4"/>
        </a:solidFill>
      </dgm:spPr>
      <dgm:t>
        <a:bodyPr/>
        <a:lstStyle/>
        <a:p>
          <a:r>
            <a:rPr lang="en-GB" sz="3200" b="1" dirty="0">
              <a:solidFill>
                <a:schemeClr val="tx1"/>
              </a:solidFill>
            </a:rPr>
            <a:t>Classic</a:t>
          </a:r>
        </a:p>
        <a:p>
          <a:r>
            <a:rPr lang="en-GB" sz="2300" b="1" dirty="0">
              <a:solidFill>
                <a:schemeClr val="tx1"/>
              </a:solidFill>
            </a:rPr>
            <a:t>The 2-poem National Championship</a:t>
          </a:r>
        </a:p>
      </dgm:t>
    </dgm:pt>
    <dgm:pt modelId="{F02D73B8-082B-1A47-919B-BD3CE52F3BC4}" type="parTrans" cxnId="{18BF626B-1942-4F41-90E4-4969C79FEB43}">
      <dgm:prSet/>
      <dgm:spPr/>
      <dgm:t>
        <a:bodyPr/>
        <a:lstStyle/>
        <a:p>
          <a:endParaRPr lang="en-GB"/>
        </a:p>
      </dgm:t>
    </dgm:pt>
    <dgm:pt modelId="{A05EB966-3B18-774B-8501-EE674C6C15CF}" type="sibTrans" cxnId="{18BF626B-1942-4F41-90E4-4969C79FEB43}">
      <dgm:prSet/>
      <dgm:spPr/>
      <dgm:t>
        <a:bodyPr/>
        <a:lstStyle/>
        <a:p>
          <a:endParaRPr lang="en-GB"/>
        </a:p>
      </dgm:t>
    </dgm:pt>
    <dgm:pt modelId="{8CD14D7D-15DF-3C4A-B603-73EF64B4365D}">
      <dgm:prSet phldrT="[Text]" custT="1"/>
      <dgm:spPr>
        <a:solidFill>
          <a:schemeClr val="bg1">
            <a:alpha val="90000"/>
          </a:schemeClr>
        </a:solidFill>
      </dgm:spPr>
      <dgm:t>
        <a:bodyPr/>
        <a:lstStyle/>
        <a:p>
          <a:r>
            <a:rPr lang="en-GB" sz="2400" dirty="0"/>
            <a:t>2 poems from PBH website</a:t>
          </a:r>
        </a:p>
      </dgm:t>
    </dgm:pt>
    <dgm:pt modelId="{7FF75A0D-5C38-D84C-9C3B-3FC68B45FFDF}" type="parTrans" cxnId="{A732DA6B-3131-344B-8120-310C46E91CBE}">
      <dgm:prSet/>
      <dgm:spPr/>
      <dgm:t>
        <a:bodyPr/>
        <a:lstStyle/>
        <a:p>
          <a:endParaRPr lang="en-GB"/>
        </a:p>
      </dgm:t>
    </dgm:pt>
    <dgm:pt modelId="{2634FEEA-03BF-C142-896B-9A8114B261D7}" type="sibTrans" cxnId="{A732DA6B-3131-344B-8120-310C46E91CBE}">
      <dgm:prSet/>
      <dgm:spPr/>
      <dgm:t>
        <a:bodyPr/>
        <a:lstStyle/>
        <a:p>
          <a:endParaRPr lang="en-GB"/>
        </a:p>
      </dgm:t>
    </dgm:pt>
    <dgm:pt modelId="{B553930A-C7AA-5E4B-BE55-B6EA89B26126}">
      <dgm:prSet phldrT="[Text]" custT="1"/>
      <dgm:spPr>
        <a:solidFill>
          <a:schemeClr val="bg1">
            <a:alpha val="90000"/>
          </a:schemeClr>
        </a:solidFill>
      </dgm:spPr>
      <dgm:t>
        <a:bodyPr/>
        <a:lstStyle/>
        <a:p>
          <a:r>
            <a:rPr lang="en-GB" sz="2400" dirty="0"/>
            <a:t>Solo competition for individuals</a:t>
          </a:r>
        </a:p>
      </dgm:t>
    </dgm:pt>
    <dgm:pt modelId="{F0668950-F4C7-DA49-A4A7-5C54B33DEBA7}" type="parTrans" cxnId="{0D82969D-574C-7848-BE22-9FE525B5E6F2}">
      <dgm:prSet/>
      <dgm:spPr/>
      <dgm:t>
        <a:bodyPr/>
        <a:lstStyle/>
        <a:p>
          <a:endParaRPr lang="en-GB"/>
        </a:p>
      </dgm:t>
    </dgm:pt>
    <dgm:pt modelId="{13D5DF41-EED3-4F49-A14A-CD67014FF02F}" type="sibTrans" cxnId="{0D82969D-574C-7848-BE22-9FE525B5E6F2}">
      <dgm:prSet/>
      <dgm:spPr/>
      <dgm:t>
        <a:bodyPr/>
        <a:lstStyle/>
        <a:p>
          <a:endParaRPr lang="en-GB"/>
        </a:p>
      </dgm:t>
    </dgm:pt>
    <dgm:pt modelId="{81D40560-F1D3-8941-AA36-2E6AD33710A7}">
      <dgm:prSet phldrT="[Text]" custT="1"/>
      <dgm:spPr>
        <a:solidFill>
          <a:srgbClr val="00B0F0"/>
        </a:solidFill>
      </dgm:spPr>
      <dgm:t>
        <a:bodyPr/>
        <a:lstStyle/>
        <a:p>
          <a:r>
            <a:rPr lang="en-GB" sz="3200" b="1" dirty="0">
              <a:solidFill>
                <a:schemeClr val="tx1"/>
              </a:solidFill>
            </a:rPr>
            <a:t>Freestyle</a:t>
          </a:r>
        </a:p>
        <a:p>
          <a:r>
            <a:rPr lang="en-GB" sz="2400" b="1" dirty="0">
              <a:solidFill>
                <a:schemeClr val="tx1"/>
              </a:solidFill>
            </a:rPr>
            <a:t>A  1-poem celebration</a:t>
          </a:r>
        </a:p>
      </dgm:t>
    </dgm:pt>
    <dgm:pt modelId="{8C8543AA-EB34-214F-A5DF-B746104D4E98}" type="parTrans" cxnId="{5B82D9E3-FB1C-EA4B-9716-3CE30A63D5FB}">
      <dgm:prSet/>
      <dgm:spPr/>
      <dgm:t>
        <a:bodyPr/>
        <a:lstStyle/>
        <a:p>
          <a:endParaRPr lang="en-GB"/>
        </a:p>
      </dgm:t>
    </dgm:pt>
    <dgm:pt modelId="{22B0C982-C25D-8A43-B98E-263E546A0190}" type="sibTrans" cxnId="{5B82D9E3-FB1C-EA4B-9716-3CE30A63D5FB}">
      <dgm:prSet/>
      <dgm:spPr/>
      <dgm:t>
        <a:bodyPr/>
        <a:lstStyle/>
        <a:p>
          <a:endParaRPr lang="en-GB"/>
        </a:p>
      </dgm:t>
    </dgm:pt>
    <dgm:pt modelId="{1419EDD9-C1B2-084F-A3FA-AEC2B229D148}">
      <dgm:prSet phldrT="[Text]" custT="1"/>
      <dgm:spPr>
        <a:solidFill>
          <a:schemeClr val="bg1">
            <a:alpha val="90000"/>
          </a:schemeClr>
        </a:solidFill>
      </dgm:spPr>
      <dgm:t>
        <a:bodyPr/>
        <a:lstStyle/>
        <a:p>
          <a:r>
            <a:rPr lang="en-GB" sz="2400" dirty="0"/>
            <a:t>1 poem from PBH website</a:t>
          </a:r>
        </a:p>
      </dgm:t>
    </dgm:pt>
    <dgm:pt modelId="{3EBD462D-5025-134D-B3D5-2D69DAB1F576}" type="parTrans" cxnId="{278CFF82-ECA5-1045-A549-CE223F96F7D9}">
      <dgm:prSet/>
      <dgm:spPr/>
      <dgm:t>
        <a:bodyPr/>
        <a:lstStyle/>
        <a:p>
          <a:endParaRPr lang="en-GB"/>
        </a:p>
      </dgm:t>
    </dgm:pt>
    <dgm:pt modelId="{762016A2-4188-764D-BC0F-7ADDF8E5F61F}" type="sibTrans" cxnId="{278CFF82-ECA5-1045-A549-CE223F96F7D9}">
      <dgm:prSet/>
      <dgm:spPr/>
      <dgm:t>
        <a:bodyPr/>
        <a:lstStyle/>
        <a:p>
          <a:endParaRPr lang="en-GB"/>
        </a:p>
      </dgm:t>
    </dgm:pt>
    <dgm:pt modelId="{FC7D0ED8-03F3-0144-8DED-60CBB8208CB5}">
      <dgm:prSet phldrT="[Text]" custT="1"/>
      <dgm:spPr>
        <a:solidFill>
          <a:schemeClr val="bg1">
            <a:alpha val="90000"/>
          </a:schemeClr>
        </a:solidFill>
      </dgm:spPr>
      <dgm:t>
        <a:bodyPr/>
        <a:lstStyle/>
        <a:p>
          <a:r>
            <a:rPr lang="en-GB" sz="2400" dirty="0"/>
            <a:t>Original styles of performance encouraged</a:t>
          </a:r>
        </a:p>
      </dgm:t>
    </dgm:pt>
    <dgm:pt modelId="{08F5AC17-9291-9749-B1CF-E890FFBAC7C0}" type="parTrans" cxnId="{EC6E1A2D-8B01-9246-A42A-73613A2B7233}">
      <dgm:prSet/>
      <dgm:spPr/>
      <dgm:t>
        <a:bodyPr/>
        <a:lstStyle/>
        <a:p>
          <a:endParaRPr lang="en-GB"/>
        </a:p>
      </dgm:t>
    </dgm:pt>
    <dgm:pt modelId="{4B936F4B-E13C-194C-8695-9E00E80A6BBF}" type="sibTrans" cxnId="{EC6E1A2D-8B01-9246-A42A-73613A2B7233}">
      <dgm:prSet/>
      <dgm:spPr/>
      <dgm:t>
        <a:bodyPr/>
        <a:lstStyle/>
        <a:p>
          <a:endParaRPr lang="en-GB"/>
        </a:p>
      </dgm:t>
    </dgm:pt>
    <dgm:pt modelId="{2A62DEE4-0106-8142-B788-1869FE0FAA63}">
      <dgm:prSet phldrT="[Text]" custT="1"/>
      <dgm:spPr>
        <a:solidFill>
          <a:srgbClr val="00B050"/>
        </a:solidFill>
      </dgm:spPr>
      <dgm:t>
        <a:bodyPr/>
        <a:lstStyle/>
        <a:p>
          <a:r>
            <a:rPr lang="en-GB" sz="3200" b="1" dirty="0">
              <a:solidFill>
                <a:schemeClr val="tx1"/>
              </a:solidFill>
            </a:rPr>
            <a:t>Showcase </a:t>
          </a:r>
        </a:p>
        <a:p>
          <a:r>
            <a:rPr lang="en-GB" sz="2300" b="1" dirty="0">
              <a:solidFill>
                <a:schemeClr val="tx1"/>
              </a:solidFill>
            </a:rPr>
            <a:t>A non-competitive option</a:t>
          </a:r>
        </a:p>
      </dgm:t>
    </dgm:pt>
    <dgm:pt modelId="{5C8A68E6-3F06-BF4D-A0EE-E313DD11620D}" type="parTrans" cxnId="{5171158C-4B2A-AE48-AAB7-7392974F9977}">
      <dgm:prSet/>
      <dgm:spPr/>
      <dgm:t>
        <a:bodyPr/>
        <a:lstStyle/>
        <a:p>
          <a:endParaRPr lang="en-GB"/>
        </a:p>
      </dgm:t>
    </dgm:pt>
    <dgm:pt modelId="{41D93E54-5FB7-834E-BC67-CC2E2004B37A}" type="sibTrans" cxnId="{5171158C-4B2A-AE48-AAB7-7392974F9977}">
      <dgm:prSet/>
      <dgm:spPr/>
      <dgm:t>
        <a:bodyPr/>
        <a:lstStyle/>
        <a:p>
          <a:endParaRPr lang="en-GB"/>
        </a:p>
      </dgm:t>
    </dgm:pt>
    <dgm:pt modelId="{3BE8E7A0-1660-2449-AAAE-73442DFF3B8D}">
      <dgm:prSet phldrT="[Text]" custT="1"/>
      <dgm:spPr>
        <a:solidFill>
          <a:schemeClr val="bg1">
            <a:alpha val="90000"/>
          </a:schemeClr>
        </a:solidFill>
      </dgm:spPr>
      <dgm:t>
        <a:bodyPr/>
        <a:lstStyle/>
        <a:p>
          <a:r>
            <a:rPr lang="en-GB" sz="2400" dirty="0"/>
            <a:t>Any poem not on PBH website </a:t>
          </a:r>
          <a:r>
            <a:rPr lang="en-GB" sz="2400" dirty="0" err="1"/>
            <a:t>eg</a:t>
          </a:r>
          <a:r>
            <a:rPr lang="en-GB" sz="2400" dirty="0"/>
            <a:t> own poem, a favourite poem or a poem in another language</a:t>
          </a:r>
        </a:p>
      </dgm:t>
    </dgm:pt>
    <dgm:pt modelId="{BA95879B-D77E-6743-9A53-005591F94EB9}" type="parTrans" cxnId="{C091E636-D6E4-194C-A633-1BD8AA55DA5A}">
      <dgm:prSet/>
      <dgm:spPr/>
      <dgm:t>
        <a:bodyPr/>
        <a:lstStyle/>
        <a:p>
          <a:endParaRPr lang="en-GB"/>
        </a:p>
      </dgm:t>
    </dgm:pt>
    <dgm:pt modelId="{FAA932F0-56E3-B545-9600-1945542D7923}" type="sibTrans" cxnId="{C091E636-D6E4-194C-A633-1BD8AA55DA5A}">
      <dgm:prSet/>
      <dgm:spPr/>
      <dgm:t>
        <a:bodyPr/>
        <a:lstStyle/>
        <a:p>
          <a:endParaRPr lang="en-GB"/>
        </a:p>
      </dgm:t>
    </dgm:pt>
    <dgm:pt modelId="{CA15D879-0452-0040-BC34-A461E1217C3A}">
      <dgm:prSet phldrT="[Text]" custT="1"/>
      <dgm:spPr>
        <a:solidFill>
          <a:schemeClr val="bg1">
            <a:alpha val="90000"/>
          </a:schemeClr>
        </a:solidFill>
      </dgm:spPr>
      <dgm:t>
        <a:bodyPr/>
        <a:lstStyle/>
        <a:p>
          <a:r>
            <a:rPr lang="en-GB" sz="2400" dirty="0"/>
            <a:t>1 poem before 1914 </a:t>
          </a:r>
          <a:r>
            <a:rPr lang="en-GB" sz="2400" b="1" i="1" dirty="0"/>
            <a:t>and</a:t>
          </a:r>
          <a:r>
            <a:rPr lang="en-GB" sz="2400" dirty="0"/>
            <a:t> 1 poem in or after 1914</a:t>
          </a:r>
        </a:p>
      </dgm:t>
    </dgm:pt>
    <dgm:pt modelId="{5874A294-69F2-8546-BE32-8E75C6E9C8D7}" type="parTrans" cxnId="{D2977A8B-735E-1744-9D08-6DE6C0FD1D65}">
      <dgm:prSet/>
      <dgm:spPr/>
      <dgm:t>
        <a:bodyPr/>
        <a:lstStyle/>
        <a:p>
          <a:endParaRPr lang="en-GB"/>
        </a:p>
      </dgm:t>
    </dgm:pt>
    <dgm:pt modelId="{CB28D63A-95B0-0D48-95DF-99AD7DD8655A}" type="sibTrans" cxnId="{D2977A8B-735E-1744-9D08-6DE6C0FD1D65}">
      <dgm:prSet/>
      <dgm:spPr/>
      <dgm:t>
        <a:bodyPr/>
        <a:lstStyle/>
        <a:p>
          <a:endParaRPr lang="en-GB"/>
        </a:p>
      </dgm:t>
    </dgm:pt>
    <dgm:pt modelId="{31BD48FD-25ED-704D-A428-F1CD4E552A7F}">
      <dgm:prSet phldrT="[Text]" custT="1"/>
      <dgm:spPr>
        <a:solidFill>
          <a:schemeClr val="bg1">
            <a:alpha val="90000"/>
          </a:schemeClr>
        </a:solidFill>
      </dgm:spPr>
      <dgm:t>
        <a:bodyPr/>
        <a:lstStyle/>
        <a:p>
          <a:r>
            <a:rPr lang="en-GB" sz="2400" dirty="0"/>
            <a:t>Simple, classic style – you, your poems and your natural speaking voice</a:t>
          </a:r>
        </a:p>
      </dgm:t>
    </dgm:pt>
    <dgm:pt modelId="{385BD148-5A99-A94F-B20A-4223BBEB78D5}" type="parTrans" cxnId="{2896BA19-9D81-8246-878C-6A5DB3801BB8}">
      <dgm:prSet/>
      <dgm:spPr/>
      <dgm:t>
        <a:bodyPr/>
        <a:lstStyle/>
        <a:p>
          <a:endParaRPr lang="en-GB"/>
        </a:p>
      </dgm:t>
    </dgm:pt>
    <dgm:pt modelId="{3C383AC9-F44E-B34B-A36F-C6B227DD593A}" type="sibTrans" cxnId="{2896BA19-9D81-8246-878C-6A5DB3801BB8}">
      <dgm:prSet/>
      <dgm:spPr/>
      <dgm:t>
        <a:bodyPr/>
        <a:lstStyle/>
        <a:p>
          <a:endParaRPr lang="en-GB"/>
        </a:p>
      </dgm:t>
    </dgm:pt>
    <dgm:pt modelId="{A07B1DA4-1C31-1D4A-BEC7-AC6CADFDCBED}">
      <dgm:prSet phldrT="[Text]" custT="1"/>
      <dgm:spPr>
        <a:solidFill>
          <a:schemeClr val="bg1">
            <a:alpha val="90000"/>
          </a:schemeClr>
        </a:solidFill>
      </dgm:spPr>
      <dgm:t>
        <a:bodyPr/>
        <a:lstStyle/>
        <a:p>
          <a:r>
            <a:rPr lang="en-GB" sz="2400" dirty="0"/>
            <a:t>Perform solo or in pairs, small groups or whole classes</a:t>
          </a:r>
        </a:p>
      </dgm:t>
    </dgm:pt>
    <dgm:pt modelId="{714533E5-A409-A349-B670-063095352E95}" type="parTrans" cxnId="{D5BC9085-8051-0849-AAF0-10EE61730A40}">
      <dgm:prSet/>
      <dgm:spPr/>
      <dgm:t>
        <a:bodyPr/>
        <a:lstStyle/>
        <a:p>
          <a:endParaRPr lang="en-GB"/>
        </a:p>
      </dgm:t>
    </dgm:pt>
    <dgm:pt modelId="{002D1D88-30D4-364E-A29C-B9D2FE155450}" type="sibTrans" cxnId="{D5BC9085-8051-0849-AAF0-10EE61730A40}">
      <dgm:prSet/>
      <dgm:spPr/>
      <dgm:t>
        <a:bodyPr/>
        <a:lstStyle/>
        <a:p>
          <a:endParaRPr lang="en-GB"/>
        </a:p>
      </dgm:t>
    </dgm:pt>
    <dgm:pt modelId="{FE73E8CE-3E9C-9445-A6D8-9123EBDDDD17}">
      <dgm:prSet phldrT="[Text]" custT="1"/>
      <dgm:spPr>
        <a:solidFill>
          <a:schemeClr val="bg1">
            <a:alpha val="90000"/>
          </a:schemeClr>
        </a:solidFill>
      </dgm:spPr>
      <dgm:t>
        <a:bodyPr/>
        <a:lstStyle/>
        <a:p>
          <a:r>
            <a:rPr lang="en-GB" sz="2400" dirty="0"/>
            <a:t>Perform solo or in pairs, small groups or whole classes</a:t>
          </a:r>
        </a:p>
      </dgm:t>
    </dgm:pt>
    <dgm:pt modelId="{667C6493-6D8C-C244-911B-AF293E2F4242}" type="parTrans" cxnId="{1D14067B-802F-1F4B-8474-49655E8AF0CC}">
      <dgm:prSet/>
      <dgm:spPr/>
      <dgm:t>
        <a:bodyPr/>
        <a:lstStyle/>
        <a:p>
          <a:endParaRPr lang="en-GB"/>
        </a:p>
      </dgm:t>
    </dgm:pt>
    <dgm:pt modelId="{BBC709F8-EA10-874F-8404-B69F852541F8}" type="sibTrans" cxnId="{1D14067B-802F-1F4B-8474-49655E8AF0CC}">
      <dgm:prSet/>
      <dgm:spPr/>
      <dgm:t>
        <a:bodyPr/>
        <a:lstStyle/>
        <a:p>
          <a:endParaRPr lang="en-GB"/>
        </a:p>
      </dgm:t>
    </dgm:pt>
    <dgm:pt modelId="{9C7C117E-7992-404B-85A1-2E6434103867}">
      <dgm:prSet phldrT="[Text]" custT="1"/>
      <dgm:spPr>
        <a:solidFill>
          <a:schemeClr val="bg1">
            <a:alpha val="90000"/>
          </a:schemeClr>
        </a:solidFill>
      </dgm:spPr>
      <dgm:t>
        <a:bodyPr/>
        <a:lstStyle/>
        <a:p>
          <a:r>
            <a:rPr lang="en-GB" sz="2400" dirty="0"/>
            <a:t>Any style</a:t>
          </a:r>
        </a:p>
      </dgm:t>
    </dgm:pt>
    <dgm:pt modelId="{895D9EE1-9AE5-154F-B4AE-BF62AEA8641D}" type="parTrans" cxnId="{D73C2EC0-C611-7740-A956-3972B82D3B80}">
      <dgm:prSet/>
      <dgm:spPr/>
      <dgm:t>
        <a:bodyPr/>
        <a:lstStyle/>
        <a:p>
          <a:endParaRPr lang="en-GB"/>
        </a:p>
      </dgm:t>
    </dgm:pt>
    <dgm:pt modelId="{2B32E2CE-7A80-D540-A6BD-F81FD1EF2A53}" type="sibTrans" cxnId="{D73C2EC0-C611-7740-A956-3972B82D3B80}">
      <dgm:prSet/>
      <dgm:spPr/>
      <dgm:t>
        <a:bodyPr/>
        <a:lstStyle/>
        <a:p>
          <a:endParaRPr lang="en-GB"/>
        </a:p>
      </dgm:t>
    </dgm:pt>
    <dgm:pt modelId="{DDA47985-AB0D-694A-A66B-2177E714928E}" type="pres">
      <dgm:prSet presAssocID="{50E830E3-CC78-6F4F-90B3-D5807067CB6A}" presName="Name0" presStyleCnt="0">
        <dgm:presLayoutVars>
          <dgm:dir/>
          <dgm:animLvl val="lvl"/>
          <dgm:resizeHandles val="exact"/>
        </dgm:presLayoutVars>
      </dgm:prSet>
      <dgm:spPr/>
    </dgm:pt>
    <dgm:pt modelId="{688746F1-6C45-BC49-985B-C3A05A97D555}" type="pres">
      <dgm:prSet presAssocID="{91794BB5-8CEE-6345-ABCF-555EB0E9C88D}" presName="composite" presStyleCnt="0"/>
      <dgm:spPr/>
    </dgm:pt>
    <dgm:pt modelId="{AEC63D47-EFA1-324C-A223-E8ED99A016D7}" type="pres">
      <dgm:prSet presAssocID="{91794BB5-8CEE-6345-ABCF-555EB0E9C88D}" presName="parTx" presStyleLbl="alignNode1" presStyleIdx="0" presStyleCnt="3">
        <dgm:presLayoutVars>
          <dgm:chMax val="0"/>
          <dgm:chPref val="0"/>
          <dgm:bulletEnabled val="1"/>
        </dgm:presLayoutVars>
      </dgm:prSet>
      <dgm:spPr/>
    </dgm:pt>
    <dgm:pt modelId="{1579601F-B815-A042-A9C6-931065970F5F}" type="pres">
      <dgm:prSet presAssocID="{91794BB5-8CEE-6345-ABCF-555EB0E9C88D}" presName="desTx" presStyleLbl="alignAccFollowNode1" presStyleIdx="0" presStyleCnt="3">
        <dgm:presLayoutVars>
          <dgm:bulletEnabled val="1"/>
        </dgm:presLayoutVars>
      </dgm:prSet>
      <dgm:spPr/>
    </dgm:pt>
    <dgm:pt modelId="{B18E2080-BFC2-A542-9A8C-1291F54EBA80}" type="pres">
      <dgm:prSet presAssocID="{A05EB966-3B18-774B-8501-EE674C6C15CF}" presName="space" presStyleCnt="0"/>
      <dgm:spPr/>
    </dgm:pt>
    <dgm:pt modelId="{B2E3EA75-8F63-0247-A6B1-C0BEA51B07E1}" type="pres">
      <dgm:prSet presAssocID="{81D40560-F1D3-8941-AA36-2E6AD33710A7}" presName="composite" presStyleCnt="0"/>
      <dgm:spPr/>
    </dgm:pt>
    <dgm:pt modelId="{A7CB52BC-079C-DF46-B6A1-4DA0C97B6CFE}" type="pres">
      <dgm:prSet presAssocID="{81D40560-F1D3-8941-AA36-2E6AD33710A7}" presName="parTx" presStyleLbl="alignNode1" presStyleIdx="1" presStyleCnt="3">
        <dgm:presLayoutVars>
          <dgm:chMax val="0"/>
          <dgm:chPref val="0"/>
          <dgm:bulletEnabled val="1"/>
        </dgm:presLayoutVars>
      </dgm:prSet>
      <dgm:spPr/>
    </dgm:pt>
    <dgm:pt modelId="{E2CC54ED-89D3-4942-83A7-4B6ACBD73C25}" type="pres">
      <dgm:prSet presAssocID="{81D40560-F1D3-8941-AA36-2E6AD33710A7}" presName="desTx" presStyleLbl="alignAccFollowNode1" presStyleIdx="1" presStyleCnt="3">
        <dgm:presLayoutVars>
          <dgm:bulletEnabled val="1"/>
        </dgm:presLayoutVars>
      </dgm:prSet>
      <dgm:spPr/>
    </dgm:pt>
    <dgm:pt modelId="{64E2BA4A-A0A1-E340-8B0F-05265F8D8F95}" type="pres">
      <dgm:prSet presAssocID="{22B0C982-C25D-8A43-B98E-263E546A0190}" presName="space" presStyleCnt="0"/>
      <dgm:spPr/>
    </dgm:pt>
    <dgm:pt modelId="{10440C8F-343D-C745-A021-AABE882BC17D}" type="pres">
      <dgm:prSet presAssocID="{2A62DEE4-0106-8142-B788-1869FE0FAA63}" presName="composite" presStyleCnt="0"/>
      <dgm:spPr/>
    </dgm:pt>
    <dgm:pt modelId="{74B9A44F-D3F5-ED4B-9DF4-07F4744BC430}" type="pres">
      <dgm:prSet presAssocID="{2A62DEE4-0106-8142-B788-1869FE0FAA63}" presName="parTx" presStyleLbl="alignNode1" presStyleIdx="2" presStyleCnt="3" custLinFactNeighborX="-4757">
        <dgm:presLayoutVars>
          <dgm:chMax val="0"/>
          <dgm:chPref val="0"/>
          <dgm:bulletEnabled val="1"/>
        </dgm:presLayoutVars>
      </dgm:prSet>
      <dgm:spPr/>
    </dgm:pt>
    <dgm:pt modelId="{2677F223-4C7A-7F4D-B83C-4BB59F656ADD}" type="pres">
      <dgm:prSet presAssocID="{2A62DEE4-0106-8142-B788-1869FE0FAA63}" presName="desTx" presStyleLbl="alignAccFollowNode1" presStyleIdx="2" presStyleCnt="3" custLinFactNeighborX="-4757">
        <dgm:presLayoutVars>
          <dgm:bulletEnabled val="1"/>
        </dgm:presLayoutVars>
      </dgm:prSet>
      <dgm:spPr/>
    </dgm:pt>
  </dgm:ptLst>
  <dgm:cxnLst>
    <dgm:cxn modelId="{2896BA19-9D81-8246-878C-6A5DB3801BB8}" srcId="{91794BB5-8CEE-6345-ABCF-555EB0E9C88D}" destId="{31BD48FD-25ED-704D-A428-F1CD4E552A7F}" srcOrd="3" destOrd="0" parTransId="{385BD148-5A99-A94F-B20A-4223BBEB78D5}" sibTransId="{3C383AC9-F44E-B34B-A36F-C6B227DD593A}"/>
    <dgm:cxn modelId="{EC6E1A2D-8B01-9246-A42A-73613A2B7233}" srcId="{81D40560-F1D3-8941-AA36-2E6AD33710A7}" destId="{FC7D0ED8-03F3-0144-8DED-60CBB8208CB5}" srcOrd="2" destOrd="0" parTransId="{08F5AC17-9291-9749-B1CF-E890FFBAC7C0}" sibTransId="{4B936F4B-E13C-194C-8695-9E00E80A6BBF}"/>
    <dgm:cxn modelId="{64C8EC32-1DB0-6641-B80C-D0A4C07F0C2C}" type="presOf" srcId="{FE73E8CE-3E9C-9445-A6D8-9123EBDDDD17}" destId="{2677F223-4C7A-7F4D-B83C-4BB59F656ADD}" srcOrd="0" destOrd="1" presId="urn:microsoft.com/office/officeart/2005/8/layout/hList1"/>
    <dgm:cxn modelId="{C091E636-D6E4-194C-A633-1BD8AA55DA5A}" srcId="{2A62DEE4-0106-8142-B788-1869FE0FAA63}" destId="{3BE8E7A0-1660-2449-AAAE-73442DFF3B8D}" srcOrd="0" destOrd="0" parTransId="{BA95879B-D77E-6743-9A53-005591F94EB9}" sibTransId="{FAA932F0-56E3-B545-9600-1945542D7923}"/>
    <dgm:cxn modelId="{22B6723E-CAA8-8C48-BFA3-5B9443FD720F}" type="presOf" srcId="{FC7D0ED8-03F3-0144-8DED-60CBB8208CB5}" destId="{E2CC54ED-89D3-4942-83A7-4B6ACBD73C25}" srcOrd="0" destOrd="2" presId="urn:microsoft.com/office/officeart/2005/8/layout/hList1"/>
    <dgm:cxn modelId="{0EE0AD43-9D22-7840-9407-A412F91CA010}" type="presOf" srcId="{CA15D879-0452-0040-BC34-A461E1217C3A}" destId="{1579601F-B815-A042-A9C6-931065970F5F}" srcOrd="0" destOrd="1" presId="urn:microsoft.com/office/officeart/2005/8/layout/hList1"/>
    <dgm:cxn modelId="{3B340746-2BCF-654F-8AFF-800EC1694DE0}" type="presOf" srcId="{81D40560-F1D3-8941-AA36-2E6AD33710A7}" destId="{A7CB52BC-079C-DF46-B6A1-4DA0C97B6CFE}" srcOrd="0" destOrd="0" presId="urn:microsoft.com/office/officeart/2005/8/layout/hList1"/>
    <dgm:cxn modelId="{C1C61B48-85F3-784D-8FC3-F7C2A80268B0}" type="presOf" srcId="{9C7C117E-7992-404B-85A1-2E6434103867}" destId="{2677F223-4C7A-7F4D-B83C-4BB59F656ADD}" srcOrd="0" destOrd="2" presId="urn:microsoft.com/office/officeart/2005/8/layout/hList1"/>
    <dgm:cxn modelId="{8C9B5068-BD3D-034B-A785-07C557AF2075}" type="presOf" srcId="{3BE8E7A0-1660-2449-AAAE-73442DFF3B8D}" destId="{2677F223-4C7A-7F4D-B83C-4BB59F656ADD}" srcOrd="0" destOrd="0" presId="urn:microsoft.com/office/officeart/2005/8/layout/hList1"/>
    <dgm:cxn modelId="{18BF626B-1942-4F41-90E4-4969C79FEB43}" srcId="{50E830E3-CC78-6F4F-90B3-D5807067CB6A}" destId="{91794BB5-8CEE-6345-ABCF-555EB0E9C88D}" srcOrd="0" destOrd="0" parTransId="{F02D73B8-082B-1A47-919B-BD3CE52F3BC4}" sibTransId="{A05EB966-3B18-774B-8501-EE674C6C15CF}"/>
    <dgm:cxn modelId="{A732DA6B-3131-344B-8120-310C46E91CBE}" srcId="{91794BB5-8CEE-6345-ABCF-555EB0E9C88D}" destId="{8CD14D7D-15DF-3C4A-B603-73EF64B4365D}" srcOrd="0" destOrd="0" parTransId="{7FF75A0D-5C38-D84C-9C3B-3FC68B45FFDF}" sibTransId="{2634FEEA-03BF-C142-896B-9A8114B261D7}"/>
    <dgm:cxn modelId="{42CF7A71-F163-2D4B-9D35-B16A456605C8}" type="presOf" srcId="{B553930A-C7AA-5E4B-BE55-B6EA89B26126}" destId="{1579601F-B815-A042-A9C6-931065970F5F}" srcOrd="0" destOrd="2" presId="urn:microsoft.com/office/officeart/2005/8/layout/hList1"/>
    <dgm:cxn modelId="{2958455A-D255-DC4E-849B-9EE706412E91}" type="presOf" srcId="{31BD48FD-25ED-704D-A428-F1CD4E552A7F}" destId="{1579601F-B815-A042-A9C6-931065970F5F}" srcOrd="0" destOrd="3" presId="urn:microsoft.com/office/officeart/2005/8/layout/hList1"/>
    <dgm:cxn modelId="{1D14067B-802F-1F4B-8474-49655E8AF0CC}" srcId="{2A62DEE4-0106-8142-B788-1869FE0FAA63}" destId="{FE73E8CE-3E9C-9445-A6D8-9123EBDDDD17}" srcOrd="1" destOrd="0" parTransId="{667C6493-6D8C-C244-911B-AF293E2F4242}" sibTransId="{BBC709F8-EA10-874F-8404-B69F852541F8}"/>
    <dgm:cxn modelId="{278CFF82-ECA5-1045-A549-CE223F96F7D9}" srcId="{81D40560-F1D3-8941-AA36-2E6AD33710A7}" destId="{1419EDD9-C1B2-084F-A3FA-AEC2B229D148}" srcOrd="0" destOrd="0" parTransId="{3EBD462D-5025-134D-B3D5-2D69DAB1F576}" sibTransId="{762016A2-4188-764D-BC0F-7ADDF8E5F61F}"/>
    <dgm:cxn modelId="{D5BC9085-8051-0849-AAF0-10EE61730A40}" srcId="{81D40560-F1D3-8941-AA36-2E6AD33710A7}" destId="{A07B1DA4-1C31-1D4A-BEC7-AC6CADFDCBED}" srcOrd="1" destOrd="0" parTransId="{714533E5-A409-A349-B670-063095352E95}" sibTransId="{002D1D88-30D4-364E-A29C-B9D2FE155450}"/>
    <dgm:cxn modelId="{D2977A8B-735E-1744-9D08-6DE6C0FD1D65}" srcId="{91794BB5-8CEE-6345-ABCF-555EB0E9C88D}" destId="{CA15D879-0452-0040-BC34-A461E1217C3A}" srcOrd="1" destOrd="0" parTransId="{5874A294-69F2-8546-BE32-8E75C6E9C8D7}" sibTransId="{CB28D63A-95B0-0D48-95DF-99AD7DD8655A}"/>
    <dgm:cxn modelId="{5171158C-4B2A-AE48-AAB7-7392974F9977}" srcId="{50E830E3-CC78-6F4F-90B3-D5807067CB6A}" destId="{2A62DEE4-0106-8142-B788-1869FE0FAA63}" srcOrd="2" destOrd="0" parTransId="{5C8A68E6-3F06-BF4D-A0EE-E313DD11620D}" sibTransId="{41D93E54-5FB7-834E-BC67-CC2E2004B37A}"/>
    <dgm:cxn modelId="{7BA2BF91-E681-4644-B64C-74D4B8012540}" type="presOf" srcId="{8CD14D7D-15DF-3C4A-B603-73EF64B4365D}" destId="{1579601F-B815-A042-A9C6-931065970F5F}" srcOrd="0" destOrd="0" presId="urn:microsoft.com/office/officeart/2005/8/layout/hList1"/>
    <dgm:cxn modelId="{96D21796-CFF1-2A4C-8E14-3D84DB58EB68}" type="presOf" srcId="{A07B1DA4-1C31-1D4A-BEC7-AC6CADFDCBED}" destId="{E2CC54ED-89D3-4942-83A7-4B6ACBD73C25}" srcOrd="0" destOrd="1" presId="urn:microsoft.com/office/officeart/2005/8/layout/hList1"/>
    <dgm:cxn modelId="{0D82969D-574C-7848-BE22-9FE525B5E6F2}" srcId="{91794BB5-8CEE-6345-ABCF-555EB0E9C88D}" destId="{B553930A-C7AA-5E4B-BE55-B6EA89B26126}" srcOrd="2" destOrd="0" parTransId="{F0668950-F4C7-DA49-A4A7-5C54B33DEBA7}" sibTransId="{13D5DF41-EED3-4F49-A14A-CD67014FF02F}"/>
    <dgm:cxn modelId="{D88490A5-D109-204B-A3B2-69F5D03F74DC}" type="presOf" srcId="{1419EDD9-C1B2-084F-A3FA-AEC2B229D148}" destId="{E2CC54ED-89D3-4942-83A7-4B6ACBD73C25}" srcOrd="0" destOrd="0" presId="urn:microsoft.com/office/officeart/2005/8/layout/hList1"/>
    <dgm:cxn modelId="{1D3DABB3-840A-4145-AAD0-9AA47751F48A}" type="presOf" srcId="{91794BB5-8CEE-6345-ABCF-555EB0E9C88D}" destId="{AEC63D47-EFA1-324C-A223-E8ED99A016D7}" srcOrd="0" destOrd="0" presId="urn:microsoft.com/office/officeart/2005/8/layout/hList1"/>
    <dgm:cxn modelId="{D73C2EC0-C611-7740-A956-3972B82D3B80}" srcId="{2A62DEE4-0106-8142-B788-1869FE0FAA63}" destId="{9C7C117E-7992-404B-85A1-2E6434103867}" srcOrd="2" destOrd="0" parTransId="{895D9EE1-9AE5-154F-B4AE-BF62AEA8641D}" sibTransId="{2B32E2CE-7A80-D540-A6BD-F81FD1EF2A53}"/>
    <dgm:cxn modelId="{5B82D9E3-FB1C-EA4B-9716-3CE30A63D5FB}" srcId="{50E830E3-CC78-6F4F-90B3-D5807067CB6A}" destId="{81D40560-F1D3-8941-AA36-2E6AD33710A7}" srcOrd="1" destOrd="0" parTransId="{8C8543AA-EB34-214F-A5DF-B746104D4E98}" sibTransId="{22B0C982-C25D-8A43-B98E-263E546A0190}"/>
    <dgm:cxn modelId="{33BB54E5-398C-D841-A984-7CBC51E046B0}" type="presOf" srcId="{2A62DEE4-0106-8142-B788-1869FE0FAA63}" destId="{74B9A44F-D3F5-ED4B-9DF4-07F4744BC430}" srcOrd="0" destOrd="0" presId="urn:microsoft.com/office/officeart/2005/8/layout/hList1"/>
    <dgm:cxn modelId="{2E632EF5-CB3C-D149-803F-E3305B5931C6}" type="presOf" srcId="{50E830E3-CC78-6F4F-90B3-D5807067CB6A}" destId="{DDA47985-AB0D-694A-A66B-2177E714928E}" srcOrd="0" destOrd="0" presId="urn:microsoft.com/office/officeart/2005/8/layout/hList1"/>
    <dgm:cxn modelId="{A253D8AA-B1E4-B14E-A5B2-4865174D5701}" type="presParOf" srcId="{DDA47985-AB0D-694A-A66B-2177E714928E}" destId="{688746F1-6C45-BC49-985B-C3A05A97D555}" srcOrd="0" destOrd="0" presId="urn:microsoft.com/office/officeart/2005/8/layout/hList1"/>
    <dgm:cxn modelId="{1863E66E-5F9A-1949-8B13-06C190D52E4D}" type="presParOf" srcId="{688746F1-6C45-BC49-985B-C3A05A97D555}" destId="{AEC63D47-EFA1-324C-A223-E8ED99A016D7}" srcOrd="0" destOrd="0" presId="urn:microsoft.com/office/officeart/2005/8/layout/hList1"/>
    <dgm:cxn modelId="{112EBA82-2EBA-3E4B-9579-A10C9639BE9F}" type="presParOf" srcId="{688746F1-6C45-BC49-985B-C3A05A97D555}" destId="{1579601F-B815-A042-A9C6-931065970F5F}" srcOrd="1" destOrd="0" presId="urn:microsoft.com/office/officeart/2005/8/layout/hList1"/>
    <dgm:cxn modelId="{ECCC199C-986E-2D48-84F5-C684988DBA6E}" type="presParOf" srcId="{DDA47985-AB0D-694A-A66B-2177E714928E}" destId="{B18E2080-BFC2-A542-9A8C-1291F54EBA80}" srcOrd="1" destOrd="0" presId="urn:microsoft.com/office/officeart/2005/8/layout/hList1"/>
    <dgm:cxn modelId="{1531A015-7E3F-014E-AD5F-133FE86764BF}" type="presParOf" srcId="{DDA47985-AB0D-694A-A66B-2177E714928E}" destId="{B2E3EA75-8F63-0247-A6B1-C0BEA51B07E1}" srcOrd="2" destOrd="0" presId="urn:microsoft.com/office/officeart/2005/8/layout/hList1"/>
    <dgm:cxn modelId="{56E9DA93-AF7F-3647-9FA9-88B883B894C4}" type="presParOf" srcId="{B2E3EA75-8F63-0247-A6B1-C0BEA51B07E1}" destId="{A7CB52BC-079C-DF46-B6A1-4DA0C97B6CFE}" srcOrd="0" destOrd="0" presId="urn:microsoft.com/office/officeart/2005/8/layout/hList1"/>
    <dgm:cxn modelId="{684F094B-760B-F84A-A52C-2AA67EF85BF7}" type="presParOf" srcId="{B2E3EA75-8F63-0247-A6B1-C0BEA51B07E1}" destId="{E2CC54ED-89D3-4942-83A7-4B6ACBD73C25}" srcOrd="1" destOrd="0" presId="urn:microsoft.com/office/officeart/2005/8/layout/hList1"/>
    <dgm:cxn modelId="{62D09341-1BDC-B743-A9BD-C6F6297B18CA}" type="presParOf" srcId="{DDA47985-AB0D-694A-A66B-2177E714928E}" destId="{64E2BA4A-A0A1-E340-8B0F-05265F8D8F95}" srcOrd="3" destOrd="0" presId="urn:microsoft.com/office/officeart/2005/8/layout/hList1"/>
    <dgm:cxn modelId="{4A7FB903-76C8-BF4C-B422-0EE0AD6447EA}" type="presParOf" srcId="{DDA47985-AB0D-694A-A66B-2177E714928E}" destId="{10440C8F-343D-C745-A021-AABE882BC17D}" srcOrd="4" destOrd="0" presId="urn:microsoft.com/office/officeart/2005/8/layout/hList1"/>
    <dgm:cxn modelId="{088DA730-1F0A-9746-BE0E-827E54269526}" type="presParOf" srcId="{10440C8F-343D-C745-A021-AABE882BC17D}" destId="{74B9A44F-D3F5-ED4B-9DF4-07F4744BC430}" srcOrd="0" destOrd="0" presId="urn:microsoft.com/office/officeart/2005/8/layout/hList1"/>
    <dgm:cxn modelId="{DF48BA81-25E7-A149-BBBD-8A539B163A71}" type="presParOf" srcId="{10440C8F-343D-C745-A021-AABE882BC17D}" destId="{2677F223-4C7A-7F4D-B83C-4BB59F656ADD}" srcOrd="1" destOrd="0" presId="urn:microsoft.com/office/officeart/2005/8/layout/hList1"/>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6CB8D97-2E8A-914C-AD6F-2C347863093A}" type="doc">
      <dgm:prSet loTypeId="urn:microsoft.com/office/officeart/2018/2/layout/IconLabelDescriptionList" loCatId="icon" qsTypeId="urn:microsoft.com/office/officeart/2005/8/quickstyle/simple1" qsCatId="simple" csTypeId="urn:microsoft.com/office/officeart/2005/8/colors/colorful5" csCatId="colorful" phldr="1"/>
      <dgm:spPr/>
      <dgm:t>
        <a:bodyPr/>
        <a:lstStyle/>
        <a:p>
          <a:endParaRPr lang="en-GB"/>
        </a:p>
      </dgm:t>
    </dgm:pt>
    <dgm:pt modelId="{C4E7C96A-004A-1346-B0DC-066319B5A823}">
      <dgm:prSet phldrT="[Text]"/>
      <dgm:spPr/>
      <dgm:t>
        <a:bodyPr/>
        <a:lstStyle/>
        <a:p>
          <a:pPr>
            <a:lnSpc>
              <a:spcPct val="100000"/>
            </a:lnSpc>
            <a:defRPr b="1"/>
          </a:pPr>
          <a:r>
            <a:rPr lang="en-GB"/>
            <a:t>See it</a:t>
          </a:r>
        </a:p>
      </dgm:t>
    </dgm:pt>
    <dgm:pt modelId="{C308EB28-F140-5B48-B19B-9C191A281398}" type="parTrans" cxnId="{656415D3-1E2E-5E47-AEB4-4BA10F7F34C9}">
      <dgm:prSet/>
      <dgm:spPr/>
      <dgm:t>
        <a:bodyPr/>
        <a:lstStyle/>
        <a:p>
          <a:endParaRPr lang="en-GB"/>
        </a:p>
      </dgm:t>
    </dgm:pt>
    <dgm:pt modelId="{EF2C0752-801F-2142-9799-0D65498FC9DD}" type="sibTrans" cxnId="{656415D3-1E2E-5E47-AEB4-4BA10F7F34C9}">
      <dgm:prSet/>
      <dgm:spPr/>
      <dgm:t>
        <a:bodyPr/>
        <a:lstStyle/>
        <a:p>
          <a:endParaRPr lang="en-GB"/>
        </a:p>
      </dgm:t>
    </dgm:pt>
    <dgm:pt modelId="{DF945F02-FE96-8B48-B53D-113DBA3E246E}">
      <dgm:prSet phldrT="[Text]"/>
      <dgm:spPr/>
      <dgm:t>
        <a:bodyPr/>
        <a:lstStyle/>
        <a:p>
          <a:pPr>
            <a:lnSpc>
              <a:spcPct val="100000"/>
            </a:lnSpc>
          </a:pPr>
          <a:r>
            <a:rPr lang="en-GB"/>
            <a:t>visualising the images the words create in your mind</a:t>
          </a:r>
        </a:p>
      </dgm:t>
    </dgm:pt>
    <dgm:pt modelId="{A4DB5FE3-B41F-2D4E-B55C-676369E82CBC}" type="parTrans" cxnId="{A9886530-C985-3D49-A7FB-1A146BB17A54}">
      <dgm:prSet/>
      <dgm:spPr/>
      <dgm:t>
        <a:bodyPr/>
        <a:lstStyle/>
        <a:p>
          <a:endParaRPr lang="en-GB"/>
        </a:p>
      </dgm:t>
    </dgm:pt>
    <dgm:pt modelId="{0F13665B-EA97-544D-AE03-0FED2B4E49C1}" type="sibTrans" cxnId="{A9886530-C985-3D49-A7FB-1A146BB17A54}">
      <dgm:prSet/>
      <dgm:spPr/>
      <dgm:t>
        <a:bodyPr/>
        <a:lstStyle/>
        <a:p>
          <a:endParaRPr lang="en-GB"/>
        </a:p>
      </dgm:t>
    </dgm:pt>
    <dgm:pt modelId="{7F375E0D-C429-094C-9C00-438A689E02E1}">
      <dgm:prSet phldrT="[Text]"/>
      <dgm:spPr/>
      <dgm:t>
        <a:bodyPr/>
        <a:lstStyle/>
        <a:p>
          <a:pPr>
            <a:lnSpc>
              <a:spcPct val="100000"/>
            </a:lnSpc>
            <a:defRPr b="1"/>
          </a:pPr>
          <a:r>
            <a:rPr lang="en-GB"/>
            <a:t>Move it</a:t>
          </a:r>
        </a:p>
      </dgm:t>
    </dgm:pt>
    <dgm:pt modelId="{88B8C329-4452-EE48-9E8E-B9E63B9C277D}" type="parTrans" cxnId="{FA90453C-44BC-3848-9D83-42E1F718E155}">
      <dgm:prSet/>
      <dgm:spPr/>
      <dgm:t>
        <a:bodyPr/>
        <a:lstStyle/>
        <a:p>
          <a:endParaRPr lang="en-GB"/>
        </a:p>
      </dgm:t>
    </dgm:pt>
    <dgm:pt modelId="{01BC199E-1EF5-6C4E-9982-AFB54B2E3734}" type="sibTrans" cxnId="{FA90453C-44BC-3848-9D83-42E1F718E155}">
      <dgm:prSet/>
      <dgm:spPr/>
      <dgm:t>
        <a:bodyPr/>
        <a:lstStyle/>
        <a:p>
          <a:endParaRPr lang="en-GB"/>
        </a:p>
      </dgm:t>
    </dgm:pt>
    <dgm:pt modelId="{07FD2186-59DA-3E44-BBBB-78AF2A334547}">
      <dgm:prSet phldrT="[Text]"/>
      <dgm:spPr/>
      <dgm:t>
        <a:bodyPr/>
        <a:lstStyle/>
        <a:p>
          <a:pPr>
            <a:lnSpc>
              <a:spcPct val="100000"/>
            </a:lnSpc>
          </a:pPr>
          <a:r>
            <a:rPr lang="en-GB" dirty="0"/>
            <a:t>try making up movements and gestures that match the words in the poem</a:t>
          </a:r>
        </a:p>
      </dgm:t>
    </dgm:pt>
    <dgm:pt modelId="{C22A9D75-7604-0D41-A2BA-295B7559156C}" type="parTrans" cxnId="{DAB256F3-E8A1-044D-B809-098BE2182F6C}">
      <dgm:prSet/>
      <dgm:spPr/>
      <dgm:t>
        <a:bodyPr/>
        <a:lstStyle/>
        <a:p>
          <a:endParaRPr lang="en-GB"/>
        </a:p>
      </dgm:t>
    </dgm:pt>
    <dgm:pt modelId="{6B86ED9D-6CA4-2042-B638-CB7281E41253}" type="sibTrans" cxnId="{DAB256F3-E8A1-044D-B809-098BE2182F6C}">
      <dgm:prSet/>
      <dgm:spPr/>
      <dgm:t>
        <a:bodyPr/>
        <a:lstStyle/>
        <a:p>
          <a:endParaRPr lang="en-GB"/>
        </a:p>
      </dgm:t>
    </dgm:pt>
    <dgm:pt modelId="{A34868C5-8E0A-9248-913D-0071C03F94E0}">
      <dgm:prSet phldrT="[Text]"/>
      <dgm:spPr/>
      <dgm:t>
        <a:bodyPr/>
        <a:lstStyle/>
        <a:p>
          <a:pPr>
            <a:lnSpc>
              <a:spcPct val="100000"/>
            </a:lnSpc>
          </a:pPr>
          <a:r>
            <a:rPr lang="en-GB" dirty="0"/>
            <a:t>clapping or drumming to find the poem’s beat</a:t>
          </a:r>
        </a:p>
      </dgm:t>
    </dgm:pt>
    <dgm:pt modelId="{FE1B555A-C5B3-BD41-9066-2730617D22D6}" type="parTrans" cxnId="{2956EC13-3C1C-6945-8B0F-66D5D8E7CCDA}">
      <dgm:prSet/>
      <dgm:spPr/>
      <dgm:t>
        <a:bodyPr/>
        <a:lstStyle/>
        <a:p>
          <a:endParaRPr lang="en-GB"/>
        </a:p>
      </dgm:t>
    </dgm:pt>
    <dgm:pt modelId="{AD680992-A639-A44C-8A02-D5F344B024A3}" type="sibTrans" cxnId="{2956EC13-3C1C-6945-8B0F-66D5D8E7CCDA}">
      <dgm:prSet/>
      <dgm:spPr/>
      <dgm:t>
        <a:bodyPr/>
        <a:lstStyle/>
        <a:p>
          <a:endParaRPr lang="en-GB"/>
        </a:p>
      </dgm:t>
    </dgm:pt>
    <dgm:pt modelId="{C19D2E71-59DA-C244-98C8-A354B703E3F9}">
      <dgm:prSet phldrT="[Text]"/>
      <dgm:spPr/>
      <dgm:t>
        <a:bodyPr/>
        <a:lstStyle/>
        <a:p>
          <a:pPr>
            <a:lnSpc>
              <a:spcPct val="100000"/>
            </a:lnSpc>
          </a:pPr>
          <a:r>
            <a:rPr lang="en-GB"/>
            <a:t>walking in time to the poem as you speak it</a:t>
          </a:r>
        </a:p>
      </dgm:t>
    </dgm:pt>
    <dgm:pt modelId="{D2481943-7671-4A48-8336-E7FCD211A068}" type="parTrans" cxnId="{FA06C7A4-17A9-3842-B642-C9F2DA8D30D5}">
      <dgm:prSet/>
      <dgm:spPr/>
      <dgm:t>
        <a:bodyPr/>
        <a:lstStyle/>
        <a:p>
          <a:endParaRPr lang="en-GB"/>
        </a:p>
      </dgm:t>
    </dgm:pt>
    <dgm:pt modelId="{BBD09B65-8729-0C42-B0F5-9A199FC5CF45}" type="sibTrans" cxnId="{FA06C7A4-17A9-3842-B642-C9F2DA8D30D5}">
      <dgm:prSet/>
      <dgm:spPr/>
      <dgm:t>
        <a:bodyPr/>
        <a:lstStyle/>
        <a:p>
          <a:endParaRPr lang="en-GB"/>
        </a:p>
      </dgm:t>
    </dgm:pt>
    <dgm:pt modelId="{C943FE2A-94A7-B44D-849E-1B8984EC2CBC}">
      <dgm:prSet/>
      <dgm:spPr/>
      <dgm:t>
        <a:bodyPr/>
        <a:lstStyle/>
        <a:p>
          <a:pPr>
            <a:lnSpc>
              <a:spcPct val="100000"/>
            </a:lnSpc>
            <a:defRPr b="1"/>
          </a:pPr>
          <a:r>
            <a:rPr lang="en-GB"/>
            <a:t>Listen to it</a:t>
          </a:r>
        </a:p>
      </dgm:t>
    </dgm:pt>
    <dgm:pt modelId="{3E0A71DE-E728-E648-BED0-E80D826E864A}" type="parTrans" cxnId="{AD1272AE-3752-5F4E-8F91-B8485979CA32}">
      <dgm:prSet/>
      <dgm:spPr/>
      <dgm:t>
        <a:bodyPr/>
        <a:lstStyle/>
        <a:p>
          <a:endParaRPr lang="en-GB"/>
        </a:p>
      </dgm:t>
    </dgm:pt>
    <dgm:pt modelId="{739E9350-1EC6-084F-BDB9-25FFBE751A31}" type="sibTrans" cxnId="{AD1272AE-3752-5F4E-8F91-B8485979CA32}">
      <dgm:prSet/>
      <dgm:spPr/>
      <dgm:t>
        <a:bodyPr/>
        <a:lstStyle/>
        <a:p>
          <a:endParaRPr lang="en-GB"/>
        </a:p>
      </dgm:t>
    </dgm:pt>
    <dgm:pt modelId="{5283374A-FF02-3140-B9FD-0665D3C4EE03}">
      <dgm:prSet/>
      <dgm:spPr/>
      <dgm:t>
        <a:bodyPr/>
        <a:lstStyle/>
        <a:p>
          <a:pPr>
            <a:lnSpc>
              <a:spcPct val="100000"/>
            </a:lnSpc>
          </a:pPr>
          <a:r>
            <a:rPr lang="en-GB" dirty="0"/>
            <a:t>try listening to recordings of the poem on the Poetry Archive or CLPE websites</a:t>
          </a:r>
        </a:p>
      </dgm:t>
    </dgm:pt>
    <dgm:pt modelId="{297DCB68-C1C2-404F-B651-CEA6D7CC0849}" type="parTrans" cxnId="{40CA0B8C-1BCB-9849-94C9-4B625A9B20B4}">
      <dgm:prSet/>
      <dgm:spPr/>
      <dgm:t>
        <a:bodyPr/>
        <a:lstStyle/>
        <a:p>
          <a:endParaRPr lang="en-GB"/>
        </a:p>
      </dgm:t>
    </dgm:pt>
    <dgm:pt modelId="{D19F12A8-7A4F-D84D-AB0B-B48E6617D21B}" type="sibTrans" cxnId="{40CA0B8C-1BCB-9849-94C9-4B625A9B20B4}">
      <dgm:prSet/>
      <dgm:spPr/>
      <dgm:t>
        <a:bodyPr/>
        <a:lstStyle/>
        <a:p>
          <a:endParaRPr lang="en-GB"/>
        </a:p>
      </dgm:t>
    </dgm:pt>
    <dgm:pt modelId="{653E0380-637B-F948-A3B7-557A406526EF}">
      <dgm:prSet/>
      <dgm:spPr/>
      <dgm:t>
        <a:bodyPr/>
        <a:lstStyle/>
        <a:p>
          <a:pPr>
            <a:lnSpc>
              <a:spcPct val="100000"/>
            </a:lnSpc>
          </a:pPr>
          <a:r>
            <a:rPr lang="en-GB" dirty="0"/>
            <a:t>watching videos of pupil performances on the Poetry By Heart website</a:t>
          </a:r>
        </a:p>
      </dgm:t>
    </dgm:pt>
    <dgm:pt modelId="{6A829325-FEB0-E348-AE09-7BB6D67132CB}" type="parTrans" cxnId="{F86B30DA-64D2-A445-974F-663D32A310F2}">
      <dgm:prSet/>
      <dgm:spPr/>
      <dgm:t>
        <a:bodyPr/>
        <a:lstStyle/>
        <a:p>
          <a:endParaRPr lang="en-GB"/>
        </a:p>
      </dgm:t>
    </dgm:pt>
    <dgm:pt modelId="{27F81BA2-6DEC-B94A-AEE0-665FD6F35E4B}" type="sibTrans" cxnId="{F86B30DA-64D2-A445-974F-663D32A310F2}">
      <dgm:prSet/>
      <dgm:spPr/>
      <dgm:t>
        <a:bodyPr/>
        <a:lstStyle/>
        <a:p>
          <a:endParaRPr lang="en-GB"/>
        </a:p>
      </dgm:t>
    </dgm:pt>
    <dgm:pt modelId="{8C8E5E48-E121-AD43-B0EE-6B1EEC99F6F3}">
      <dgm:prSet/>
      <dgm:spPr/>
      <dgm:t>
        <a:bodyPr/>
        <a:lstStyle/>
        <a:p>
          <a:pPr>
            <a:lnSpc>
              <a:spcPct val="100000"/>
            </a:lnSpc>
          </a:pPr>
          <a:r>
            <a:rPr lang="en-GB"/>
            <a:t>listening for the sounds of the words and the movement of the lines</a:t>
          </a:r>
        </a:p>
      </dgm:t>
    </dgm:pt>
    <dgm:pt modelId="{5D426E66-A209-5C4E-84DD-787FE81185CB}" type="parTrans" cxnId="{463BF337-CA3E-0044-A9AA-86AD85AFAF34}">
      <dgm:prSet/>
      <dgm:spPr/>
      <dgm:t>
        <a:bodyPr/>
        <a:lstStyle/>
        <a:p>
          <a:endParaRPr lang="en-GB"/>
        </a:p>
      </dgm:t>
    </dgm:pt>
    <dgm:pt modelId="{FFE103F9-A4B9-BD4F-BFF6-FB95C0C61D02}" type="sibTrans" cxnId="{463BF337-CA3E-0044-A9AA-86AD85AFAF34}">
      <dgm:prSet/>
      <dgm:spPr/>
      <dgm:t>
        <a:bodyPr/>
        <a:lstStyle/>
        <a:p>
          <a:endParaRPr lang="en-GB"/>
        </a:p>
      </dgm:t>
    </dgm:pt>
    <dgm:pt modelId="{D4214ACE-94F5-7F4E-92BC-84DC3E455C9F}">
      <dgm:prSet/>
      <dgm:spPr/>
      <dgm:t>
        <a:bodyPr/>
        <a:lstStyle/>
        <a:p>
          <a:pPr>
            <a:lnSpc>
              <a:spcPct val="100000"/>
            </a:lnSpc>
            <a:defRPr b="1"/>
          </a:pPr>
          <a:r>
            <a:rPr lang="en-GB"/>
            <a:t>Speak it</a:t>
          </a:r>
        </a:p>
      </dgm:t>
    </dgm:pt>
    <dgm:pt modelId="{9D3E1B2E-A4F0-C240-B492-E89FE777CFCB}" type="parTrans" cxnId="{E0484FCE-0C2F-B847-A6BC-96E7DF9E2235}">
      <dgm:prSet/>
      <dgm:spPr/>
      <dgm:t>
        <a:bodyPr/>
        <a:lstStyle/>
        <a:p>
          <a:endParaRPr lang="en-GB"/>
        </a:p>
      </dgm:t>
    </dgm:pt>
    <dgm:pt modelId="{F7731C91-4B8E-5342-B54C-0EB7FEC1321F}" type="sibTrans" cxnId="{E0484FCE-0C2F-B847-A6BC-96E7DF9E2235}">
      <dgm:prSet/>
      <dgm:spPr/>
      <dgm:t>
        <a:bodyPr/>
        <a:lstStyle/>
        <a:p>
          <a:endParaRPr lang="en-GB"/>
        </a:p>
      </dgm:t>
    </dgm:pt>
    <dgm:pt modelId="{B282E380-3E78-F248-9AC7-A4CF36959228}">
      <dgm:prSet/>
      <dgm:spPr/>
      <dgm:t>
        <a:bodyPr/>
        <a:lstStyle/>
        <a:p>
          <a:pPr>
            <a:lnSpc>
              <a:spcPct val="100000"/>
            </a:lnSpc>
          </a:pPr>
          <a:r>
            <a:rPr lang="en-GB" dirty="0"/>
            <a:t>try reading each line several times using different tones of voice</a:t>
          </a:r>
        </a:p>
      </dgm:t>
    </dgm:pt>
    <dgm:pt modelId="{96D36F3F-9501-4B4B-9C99-DD11C2D07989}" type="parTrans" cxnId="{B6F5498D-9012-6143-9C71-2DAFA336C151}">
      <dgm:prSet/>
      <dgm:spPr/>
      <dgm:t>
        <a:bodyPr/>
        <a:lstStyle/>
        <a:p>
          <a:endParaRPr lang="en-GB"/>
        </a:p>
      </dgm:t>
    </dgm:pt>
    <dgm:pt modelId="{630BDBC6-EF1B-7D43-B4D7-C4241489C422}" type="sibTrans" cxnId="{B6F5498D-9012-6143-9C71-2DAFA336C151}">
      <dgm:prSet/>
      <dgm:spPr/>
      <dgm:t>
        <a:bodyPr/>
        <a:lstStyle/>
        <a:p>
          <a:endParaRPr lang="en-GB"/>
        </a:p>
      </dgm:t>
    </dgm:pt>
    <dgm:pt modelId="{F2CBF0B8-637B-674A-9D51-6EA7FDE7D3D3}">
      <dgm:prSet/>
      <dgm:spPr/>
      <dgm:t>
        <a:bodyPr/>
        <a:lstStyle/>
        <a:p>
          <a:pPr>
            <a:lnSpc>
              <a:spcPct val="100000"/>
            </a:lnSpc>
          </a:pPr>
          <a:r>
            <a:rPr lang="en-GB" dirty="0"/>
            <a:t>varying your pace, volume and timing</a:t>
          </a:r>
        </a:p>
      </dgm:t>
    </dgm:pt>
    <dgm:pt modelId="{9F1C99B9-FBE7-7347-A63B-4470FA913281}" type="parTrans" cxnId="{A08F4E65-C472-1C49-957E-FC62A8E08A26}">
      <dgm:prSet/>
      <dgm:spPr/>
      <dgm:t>
        <a:bodyPr/>
        <a:lstStyle/>
        <a:p>
          <a:endParaRPr lang="en-GB"/>
        </a:p>
      </dgm:t>
    </dgm:pt>
    <dgm:pt modelId="{197C1368-7F5E-FE42-9588-8753565C1DCB}" type="sibTrans" cxnId="{A08F4E65-C472-1C49-957E-FC62A8E08A26}">
      <dgm:prSet/>
      <dgm:spPr/>
      <dgm:t>
        <a:bodyPr/>
        <a:lstStyle/>
        <a:p>
          <a:endParaRPr lang="en-GB"/>
        </a:p>
      </dgm:t>
    </dgm:pt>
    <dgm:pt modelId="{D629CBA9-35F0-0749-9DCB-40B6427648BF}">
      <dgm:prSet/>
      <dgm:spPr/>
      <dgm:t>
        <a:bodyPr/>
        <a:lstStyle/>
        <a:p>
          <a:pPr>
            <a:lnSpc>
              <a:spcPct val="100000"/>
            </a:lnSpc>
          </a:pPr>
          <a:r>
            <a:rPr lang="en-GB"/>
            <a:t>marking up a copy of the poem to remember how you want to speak it</a:t>
          </a:r>
        </a:p>
      </dgm:t>
    </dgm:pt>
    <dgm:pt modelId="{084B91CD-7B1B-CE47-9AA0-BA99874464E2}" type="parTrans" cxnId="{55AAFE52-E66F-3548-A470-7FE15EF8457A}">
      <dgm:prSet/>
      <dgm:spPr/>
      <dgm:t>
        <a:bodyPr/>
        <a:lstStyle/>
        <a:p>
          <a:endParaRPr lang="en-GB"/>
        </a:p>
      </dgm:t>
    </dgm:pt>
    <dgm:pt modelId="{56A6C765-B1DB-D948-8E2F-9FED78522A95}" type="sibTrans" cxnId="{55AAFE52-E66F-3548-A470-7FE15EF8457A}">
      <dgm:prSet/>
      <dgm:spPr/>
      <dgm:t>
        <a:bodyPr/>
        <a:lstStyle/>
        <a:p>
          <a:endParaRPr lang="en-GB"/>
        </a:p>
      </dgm:t>
    </dgm:pt>
    <dgm:pt modelId="{C72D4A29-8DA3-A64A-B055-0B13C719F5DC}">
      <dgm:prSet phldrT="[Text]"/>
      <dgm:spPr/>
      <dgm:t>
        <a:bodyPr/>
        <a:lstStyle/>
        <a:p>
          <a:pPr>
            <a:lnSpc>
              <a:spcPct val="100000"/>
            </a:lnSpc>
          </a:pPr>
          <a:r>
            <a:rPr lang="en-GB" dirty="0"/>
            <a:t>try writing out the poem by hand and illustrating it with patterns and pictures</a:t>
          </a:r>
        </a:p>
      </dgm:t>
    </dgm:pt>
    <dgm:pt modelId="{8BB96E3C-D875-F447-B334-3E90ECB741A3}" type="parTrans" cxnId="{74E95B06-DB9B-764A-A2FB-D3D90E24DCD5}">
      <dgm:prSet/>
      <dgm:spPr/>
      <dgm:t>
        <a:bodyPr/>
        <a:lstStyle/>
        <a:p>
          <a:endParaRPr lang="en-GB"/>
        </a:p>
      </dgm:t>
    </dgm:pt>
    <dgm:pt modelId="{FDB319B1-68DE-D846-9C7C-306D05259D8A}" type="sibTrans" cxnId="{74E95B06-DB9B-764A-A2FB-D3D90E24DCD5}">
      <dgm:prSet/>
      <dgm:spPr/>
      <dgm:t>
        <a:bodyPr/>
        <a:lstStyle/>
        <a:p>
          <a:endParaRPr lang="en-GB"/>
        </a:p>
      </dgm:t>
    </dgm:pt>
    <dgm:pt modelId="{A97E8E26-E3CE-9A42-987A-C4C4065A5779}">
      <dgm:prSet phldrT="[Text]"/>
      <dgm:spPr/>
      <dgm:t>
        <a:bodyPr/>
        <a:lstStyle/>
        <a:p>
          <a:pPr>
            <a:lnSpc>
              <a:spcPct val="100000"/>
            </a:lnSpc>
          </a:pPr>
          <a:endParaRPr lang="en-GB"/>
        </a:p>
      </dgm:t>
    </dgm:pt>
    <dgm:pt modelId="{7C97D2C3-641A-9A40-937E-43DECC5A5C14}" type="parTrans" cxnId="{AE14E40A-76FE-0242-A50D-F547948F8D16}">
      <dgm:prSet/>
      <dgm:spPr/>
      <dgm:t>
        <a:bodyPr/>
        <a:lstStyle/>
        <a:p>
          <a:endParaRPr lang="en-GB"/>
        </a:p>
      </dgm:t>
    </dgm:pt>
    <dgm:pt modelId="{A738C12C-9972-D94C-B3B1-57D27D48D41F}" type="sibTrans" cxnId="{AE14E40A-76FE-0242-A50D-F547948F8D16}">
      <dgm:prSet/>
      <dgm:spPr/>
      <dgm:t>
        <a:bodyPr/>
        <a:lstStyle/>
        <a:p>
          <a:endParaRPr lang="en-GB"/>
        </a:p>
      </dgm:t>
    </dgm:pt>
    <dgm:pt modelId="{2D3D17A9-B8C5-AA40-B00E-573C0AF1D9EB}">
      <dgm:prSet phldrT="[Text]"/>
      <dgm:spPr/>
      <dgm:t>
        <a:bodyPr/>
        <a:lstStyle/>
        <a:p>
          <a:pPr>
            <a:lnSpc>
              <a:spcPct val="100000"/>
            </a:lnSpc>
          </a:pPr>
          <a:r>
            <a:rPr lang="en-GB" dirty="0"/>
            <a:t>putting your illustrated poem somewhere you can see it and say it often</a:t>
          </a:r>
        </a:p>
      </dgm:t>
    </dgm:pt>
    <dgm:pt modelId="{47AF2B6B-48AE-9F4D-8FB4-6EE05FE46F84}" type="parTrans" cxnId="{057B76E8-8B8E-A54A-B65F-CB4E705A8AA5}">
      <dgm:prSet/>
      <dgm:spPr/>
      <dgm:t>
        <a:bodyPr/>
        <a:lstStyle/>
        <a:p>
          <a:endParaRPr lang="en-GB"/>
        </a:p>
      </dgm:t>
    </dgm:pt>
    <dgm:pt modelId="{C268F55B-E4A0-9149-92D5-4440CA41CD83}" type="sibTrans" cxnId="{057B76E8-8B8E-A54A-B65F-CB4E705A8AA5}">
      <dgm:prSet/>
      <dgm:spPr/>
      <dgm:t>
        <a:bodyPr/>
        <a:lstStyle/>
        <a:p>
          <a:endParaRPr lang="en-GB"/>
        </a:p>
      </dgm:t>
    </dgm:pt>
    <dgm:pt modelId="{18538AE8-2B19-1B4A-B469-B0EBA5F7F77E}">
      <dgm:prSet phldrT="[Text]"/>
      <dgm:spPr/>
      <dgm:t>
        <a:bodyPr/>
        <a:lstStyle/>
        <a:p>
          <a:pPr>
            <a:lnSpc>
              <a:spcPct val="100000"/>
            </a:lnSpc>
          </a:pPr>
          <a:endParaRPr lang="en-GB" dirty="0"/>
        </a:p>
      </dgm:t>
    </dgm:pt>
    <dgm:pt modelId="{499B9AF2-BB1C-7F47-8424-3028E61FE671}" type="parTrans" cxnId="{EC2045A6-45F9-9343-A214-9312CD3E99BD}">
      <dgm:prSet/>
      <dgm:spPr/>
      <dgm:t>
        <a:bodyPr/>
        <a:lstStyle/>
        <a:p>
          <a:endParaRPr lang="en-GB"/>
        </a:p>
      </dgm:t>
    </dgm:pt>
    <dgm:pt modelId="{18E8AEBB-87C8-EB48-9E7F-D7F650EC3C0F}" type="sibTrans" cxnId="{EC2045A6-45F9-9343-A214-9312CD3E99BD}">
      <dgm:prSet/>
      <dgm:spPr/>
      <dgm:t>
        <a:bodyPr/>
        <a:lstStyle/>
        <a:p>
          <a:endParaRPr lang="en-GB"/>
        </a:p>
      </dgm:t>
    </dgm:pt>
    <dgm:pt modelId="{51CB0751-A8D2-B04A-A04C-1F83F5F21C49}">
      <dgm:prSet phldrT="[Text]"/>
      <dgm:spPr/>
      <dgm:t>
        <a:bodyPr/>
        <a:lstStyle/>
        <a:p>
          <a:pPr>
            <a:lnSpc>
              <a:spcPct val="100000"/>
            </a:lnSpc>
          </a:pPr>
          <a:endParaRPr lang="en-GB" dirty="0"/>
        </a:p>
      </dgm:t>
    </dgm:pt>
    <dgm:pt modelId="{446C0A66-D557-9947-A2B8-5396E3C7D875}" type="parTrans" cxnId="{A7FD2402-2EF4-3E41-9F5E-76B2018ADEC8}">
      <dgm:prSet/>
      <dgm:spPr/>
      <dgm:t>
        <a:bodyPr/>
        <a:lstStyle/>
        <a:p>
          <a:endParaRPr lang="en-GB"/>
        </a:p>
      </dgm:t>
    </dgm:pt>
    <dgm:pt modelId="{3AB27B2F-E189-2745-8EA2-7FFE3E52B814}" type="sibTrans" cxnId="{A7FD2402-2EF4-3E41-9F5E-76B2018ADEC8}">
      <dgm:prSet/>
      <dgm:spPr/>
      <dgm:t>
        <a:bodyPr/>
        <a:lstStyle/>
        <a:p>
          <a:endParaRPr lang="en-GB"/>
        </a:p>
      </dgm:t>
    </dgm:pt>
    <dgm:pt modelId="{3E5E043D-EAFC-2445-981F-CECB82791ED0}">
      <dgm:prSet phldrT="[Text]"/>
      <dgm:spPr/>
      <dgm:t>
        <a:bodyPr/>
        <a:lstStyle/>
        <a:p>
          <a:pPr>
            <a:lnSpc>
              <a:spcPct val="100000"/>
            </a:lnSpc>
          </a:pPr>
          <a:endParaRPr lang="en-GB" dirty="0"/>
        </a:p>
      </dgm:t>
    </dgm:pt>
    <dgm:pt modelId="{F42C3315-41BF-2C41-BB11-D494374193FD}" type="parTrans" cxnId="{558CAF91-1E29-DE4D-9E48-2D233601E85A}">
      <dgm:prSet/>
      <dgm:spPr/>
      <dgm:t>
        <a:bodyPr/>
        <a:lstStyle/>
        <a:p>
          <a:endParaRPr lang="en-GB"/>
        </a:p>
      </dgm:t>
    </dgm:pt>
    <dgm:pt modelId="{DC38B743-5459-BC48-A2FB-555475B00872}" type="sibTrans" cxnId="{558CAF91-1E29-DE4D-9E48-2D233601E85A}">
      <dgm:prSet/>
      <dgm:spPr/>
      <dgm:t>
        <a:bodyPr/>
        <a:lstStyle/>
        <a:p>
          <a:endParaRPr lang="en-GB"/>
        </a:p>
      </dgm:t>
    </dgm:pt>
    <dgm:pt modelId="{15ED679F-0DCF-4647-A1FF-59AE59F27F25}">
      <dgm:prSet phldrT="[Text]"/>
      <dgm:spPr/>
      <dgm:t>
        <a:bodyPr/>
        <a:lstStyle/>
        <a:p>
          <a:pPr>
            <a:lnSpc>
              <a:spcPct val="100000"/>
            </a:lnSpc>
          </a:pPr>
          <a:endParaRPr lang="en-GB" dirty="0"/>
        </a:p>
      </dgm:t>
    </dgm:pt>
    <dgm:pt modelId="{460483AA-0267-DA45-A465-79B7BB4A9481}" type="parTrans" cxnId="{A6944204-8955-354C-B0B4-3F069B1EB375}">
      <dgm:prSet/>
      <dgm:spPr/>
      <dgm:t>
        <a:bodyPr/>
        <a:lstStyle/>
        <a:p>
          <a:endParaRPr lang="en-GB"/>
        </a:p>
      </dgm:t>
    </dgm:pt>
    <dgm:pt modelId="{AF707880-C86E-7745-8B64-8966048D7A3C}" type="sibTrans" cxnId="{A6944204-8955-354C-B0B4-3F069B1EB375}">
      <dgm:prSet/>
      <dgm:spPr/>
      <dgm:t>
        <a:bodyPr/>
        <a:lstStyle/>
        <a:p>
          <a:endParaRPr lang="en-GB"/>
        </a:p>
      </dgm:t>
    </dgm:pt>
    <dgm:pt modelId="{F7DCBFE5-A43A-9E4C-A9FC-1EAC363B0DDA}">
      <dgm:prSet/>
      <dgm:spPr/>
      <dgm:t>
        <a:bodyPr/>
        <a:lstStyle/>
        <a:p>
          <a:pPr>
            <a:lnSpc>
              <a:spcPct val="100000"/>
            </a:lnSpc>
          </a:pPr>
          <a:endParaRPr lang="en-GB" dirty="0"/>
        </a:p>
      </dgm:t>
    </dgm:pt>
    <dgm:pt modelId="{E8178DD6-7A7C-0243-AD07-AA7B8B9A4D1B}" type="parTrans" cxnId="{A43B96CC-A9C2-9840-A8D8-549C3B920847}">
      <dgm:prSet/>
      <dgm:spPr/>
      <dgm:t>
        <a:bodyPr/>
        <a:lstStyle/>
        <a:p>
          <a:endParaRPr lang="en-GB"/>
        </a:p>
      </dgm:t>
    </dgm:pt>
    <dgm:pt modelId="{121ED9E3-8AF5-514E-BB66-FC3C9E2A2373}" type="sibTrans" cxnId="{A43B96CC-A9C2-9840-A8D8-549C3B920847}">
      <dgm:prSet/>
      <dgm:spPr/>
      <dgm:t>
        <a:bodyPr/>
        <a:lstStyle/>
        <a:p>
          <a:endParaRPr lang="en-GB"/>
        </a:p>
      </dgm:t>
    </dgm:pt>
    <dgm:pt modelId="{53598374-C88B-CD47-ADAD-627AC3769EE2}">
      <dgm:prSet/>
      <dgm:spPr/>
      <dgm:t>
        <a:bodyPr/>
        <a:lstStyle/>
        <a:p>
          <a:pPr>
            <a:lnSpc>
              <a:spcPct val="100000"/>
            </a:lnSpc>
          </a:pPr>
          <a:endParaRPr lang="en-GB" dirty="0"/>
        </a:p>
      </dgm:t>
    </dgm:pt>
    <dgm:pt modelId="{B5F7D162-D485-F84A-BF98-8C535D0F1E2F}" type="parTrans" cxnId="{10A4522F-AFF6-914E-924A-8816D6CA63F7}">
      <dgm:prSet/>
      <dgm:spPr/>
      <dgm:t>
        <a:bodyPr/>
        <a:lstStyle/>
        <a:p>
          <a:endParaRPr lang="en-GB"/>
        </a:p>
      </dgm:t>
    </dgm:pt>
    <dgm:pt modelId="{A1DF841B-1D15-8841-9458-BA1C09B6E6A4}" type="sibTrans" cxnId="{10A4522F-AFF6-914E-924A-8816D6CA63F7}">
      <dgm:prSet/>
      <dgm:spPr/>
      <dgm:t>
        <a:bodyPr/>
        <a:lstStyle/>
        <a:p>
          <a:endParaRPr lang="en-GB"/>
        </a:p>
      </dgm:t>
    </dgm:pt>
    <dgm:pt modelId="{DEE71B61-79FC-CD46-AED2-782C05C0E833}">
      <dgm:prSet/>
      <dgm:spPr/>
      <dgm:t>
        <a:bodyPr/>
        <a:lstStyle/>
        <a:p>
          <a:pPr>
            <a:lnSpc>
              <a:spcPct val="100000"/>
            </a:lnSpc>
          </a:pPr>
          <a:endParaRPr lang="en-GB" dirty="0"/>
        </a:p>
      </dgm:t>
    </dgm:pt>
    <dgm:pt modelId="{AE5B4A0D-24A0-CB48-BD9E-CD89AD3D557E}" type="parTrans" cxnId="{E339C017-E66E-2241-9581-7131B3F57CD9}">
      <dgm:prSet/>
      <dgm:spPr/>
      <dgm:t>
        <a:bodyPr/>
        <a:lstStyle/>
        <a:p>
          <a:endParaRPr lang="en-GB"/>
        </a:p>
      </dgm:t>
    </dgm:pt>
    <dgm:pt modelId="{0C75515A-BB2B-1349-A29E-C8D311057E53}" type="sibTrans" cxnId="{E339C017-E66E-2241-9581-7131B3F57CD9}">
      <dgm:prSet/>
      <dgm:spPr/>
      <dgm:t>
        <a:bodyPr/>
        <a:lstStyle/>
        <a:p>
          <a:endParaRPr lang="en-GB"/>
        </a:p>
      </dgm:t>
    </dgm:pt>
    <dgm:pt modelId="{F390D271-2C3E-F04F-9805-EE3D9A6F9893}">
      <dgm:prSet/>
      <dgm:spPr/>
      <dgm:t>
        <a:bodyPr/>
        <a:lstStyle/>
        <a:p>
          <a:pPr>
            <a:lnSpc>
              <a:spcPct val="100000"/>
            </a:lnSpc>
          </a:pPr>
          <a:endParaRPr lang="en-GB" dirty="0"/>
        </a:p>
      </dgm:t>
    </dgm:pt>
    <dgm:pt modelId="{3BC2C5BB-AE81-6F4E-A2F2-FA8E2A5A5CA9}" type="parTrans" cxnId="{7CE481A7-80B8-D549-8524-B49FA61080C2}">
      <dgm:prSet/>
      <dgm:spPr/>
      <dgm:t>
        <a:bodyPr/>
        <a:lstStyle/>
        <a:p>
          <a:endParaRPr lang="en-GB"/>
        </a:p>
      </dgm:t>
    </dgm:pt>
    <dgm:pt modelId="{B20F9489-2B19-8649-A213-B6475CECAE89}" type="sibTrans" cxnId="{7CE481A7-80B8-D549-8524-B49FA61080C2}">
      <dgm:prSet/>
      <dgm:spPr/>
      <dgm:t>
        <a:bodyPr/>
        <a:lstStyle/>
        <a:p>
          <a:endParaRPr lang="en-GB"/>
        </a:p>
      </dgm:t>
    </dgm:pt>
    <dgm:pt modelId="{E0613C91-5F4D-45D5-951A-AAB7141CDBAF}" type="pres">
      <dgm:prSet presAssocID="{B6CB8D97-2E8A-914C-AD6F-2C347863093A}" presName="root" presStyleCnt="0">
        <dgm:presLayoutVars>
          <dgm:dir/>
          <dgm:resizeHandles val="exact"/>
        </dgm:presLayoutVars>
      </dgm:prSet>
      <dgm:spPr/>
    </dgm:pt>
    <dgm:pt modelId="{2AA5D8D2-E825-427A-A54A-FBCE3724BB15}" type="pres">
      <dgm:prSet presAssocID="{C4E7C96A-004A-1346-B0DC-066319B5A823}" presName="compNode" presStyleCnt="0"/>
      <dgm:spPr/>
    </dgm:pt>
    <dgm:pt modelId="{288BF274-EEC4-4067-96D8-B05AFB7F6FAC}" type="pres">
      <dgm:prSet presAssocID="{C4E7C96A-004A-1346-B0DC-066319B5A823}" presName="iconRect" presStyleLbl="node1" presStyleIdx="0" presStyleCnt="4"/>
      <dgm:spPr>
        <a:blipFill>
          <a:blip xmlns:r="http://schemas.openxmlformats.org/officeDocument/2006/relationships" r:embed="rId1" cstate="print">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dgm:spPr>
      <dgm:extLst>
        <a:ext uri="{E40237B7-FDA0-4F09-8148-C483321AD2D9}">
          <dgm14:cNvPr xmlns:dgm14="http://schemas.microsoft.com/office/drawing/2010/diagram" id="0" name="" descr="3d Glasses with solid fill"/>
        </a:ext>
      </dgm:extLst>
    </dgm:pt>
    <dgm:pt modelId="{74EB9F71-66B3-43E4-9393-CDE651745394}" type="pres">
      <dgm:prSet presAssocID="{C4E7C96A-004A-1346-B0DC-066319B5A823}" presName="iconSpace" presStyleCnt="0"/>
      <dgm:spPr/>
    </dgm:pt>
    <dgm:pt modelId="{1BF21E02-4FD3-4ADC-BBB5-F3738C5A4F50}" type="pres">
      <dgm:prSet presAssocID="{C4E7C96A-004A-1346-B0DC-066319B5A823}" presName="parTx" presStyleLbl="revTx" presStyleIdx="0" presStyleCnt="8">
        <dgm:presLayoutVars>
          <dgm:chMax val="0"/>
          <dgm:chPref val="0"/>
        </dgm:presLayoutVars>
      </dgm:prSet>
      <dgm:spPr/>
    </dgm:pt>
    <dgm:pt modelId="{B224171B-2C0F-4A6A-B9C2-F582DC41A715}" type="pres">
      <dgm:prSet presAssocID="{C4E7C96A-004A-1346-B0DC-066319B5A823}" presName="txSpace" presStyleCnt="0"/>
      <dgm:spPr/>
    </dgm:pt>
    <dgm:pt modelId="{E0E63CC1-F671-49E2-B2B1-C1F173E37274}" type="pres">
      <dgm:prSet presAssocID="{C4E7C96A-004A-1346-B0DC-066319B5A823}" presName="desTx" presStyleLbl="revTx" presStyleIdx="1" presStyleCnt="8">
        <dgm:presLayoutVars/>
      </dgm:prSet>
      <dgm:spPr/>
    </dgm:pt>
    <dgm:pt modelId="{2140D5CF-0323-4A23-87BD-340BD6A58FD8}" type="pres">
      <dgm:prSet presAssocID="{EF2C0752-801F-2142-9799-0D65498FC9DD}" presName="sibTrans" presStyleCnt="0"/>
      <dgm:spPr/>
    </dgm:pt>
    <dgm:pt modelId="{A4B191B3-07C0-4B4B-B76A-4DDE1644956E}" type="pres">
      <dgm:prSet presAssocID="{7F375E0D-C429-094C-9C00-438A689E02E1}" presName="compNode" presStyleCnt="0"/>
      <dgm:spPr/>
    </dgm:pt>
    <dgm:pt modelId="{F7951B00-5541-49B8-8935-7A1D3FEC6BCC}" type="pres">
      <dgm:prSet presAssocID="{7F375E0D-C429-094C-9C00-438A689E02E1}" presName="iconRect" presStyleLbl="node1" presStyleIdx="1" presStyleCnt="4"/>
      <dgm:spPr>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dgm:spPr>
      <dgm:extLst>
        <a:ext uri="{E40237B7-FDA0-4F09-8148-C483321AD2D9}">
          <dgm14:cNvPr xmlns:dgm14="http://schemas.microsoft.com/office/drawing/2010/diagram" id="0" name="" descr="Dance steps with solid fill"/>
        </a:ext>
      </dgm:extLst>
    </dgm:pt>
    <dgm:pt modelId="{B3794987-A3AA-4DBB-B762-B274DFA186A7}" type="pres">
      <dgm:prSet presAssocID="{7F375E0D-C429-094C-9C00-438A689E02E1}" presName="iconSpace" presStyleCnt="0"/>
      <dgm:spPr/>
    </dgm:pt>
    <dgm:pt modelId="{71B22BE4-CEAE-45FC-A725-9ED15C749058}" type="pres">
      <dgm:prSet presAssocID="{7F375E0D-C429-094C-9C00-438A689E02E1}" presName="parTx" presStyleLbl="revTx" presStyleIdx="2" presStyleCnt="8">
        <dgm:presLayoutVars>
          <dgm:chMax val="0"/>
          <dgm:chPref val="0"/>
        </dgm:presLayoutVars>
      </dgm:prSet>
      <dgm:spPr/>
    </dgm:pt>
    <dgm:pt modelId="{71C53B21-BCCD-47C5-BF95-1FAF435F4096}" type="pres">
      <dgm:prSet presAssocID="{7F375E0D-C429-094C-9C00-438A689E02E1}" presName="txSpace" presStyleCnt="0"/>
      <dgm:spPr/>
    </dgm:pt>
    <dgm:pt modelId="{0CAED868-42B4-437F-85A9-9F552A808929}" type="pres">
      <dgm:prSet presAssocID="{7F375E0D-C429-094C-9C00-438A689E02E1}" presName="desTx" presStyleLbl="revTx" presStyleIdx="3" presStyleCnt="8">
        <dgm:presLayoutVars/>
      </dgm:prSet>
      <dgm:spPr/>
    </dgm:pt>
    <dgm:pt modelId="{4418FB5E-E43D-418E-A02E-800AF1000AA4}" type="pres">
      <dgm:prSet presAssocID="{01BC199E-1EF5-6C4E-9982-AFB54B2E3734}" presName="sibTrans" presStyleCnt="0"/>
      <dgm:spPr/>
    </dgm:pt>
    <dgm:pt modelId="{8AD2D285-696D-42D2-8593-858E780A9493}" type="pres">
      <dgm:prSet presAssocID="{C943FE2A-94A7-B44D-849E-1B8984EC2CBC}" presName="compNode" presStyleCnt="0"/>
      <dgm:spPr/>
    </dgm:pt>
    <dgm:pt modelId="{38835AB6-62AE-4904-A3BE-E80B86C55AF6}" type="pres">
      <dgm:prSet presAssocID="{C943FE2A-94A7-B44D-849E-1B8984EC2CBC}" presName="iconRect" presStyleLbl="node1" presStyleIdx="2" presStyleCnt="4"/>
      <dgm:spPr>
        <a:blipFill>
          <a:blip xmlns:r="http://schemas.openxmlformats.org/officeDocument/2006/relationships"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a:blipFill>
      </dgm:spPr>
      <dgm:extLst>
        <a:ext uri="{E40237B7-FDA0-4F09-8148-C483321AD2D9}">
          <dgm14:cNvPr xmlns:dgm14="http://schemas.microsoft.com/office/drawing/2010/diagram" id="0" name="" descr="Headphones with solid fill"/>
        </a:ext>
      </dgm:extLst>
    </dgm:pt>
    <dgm:pt modelId="{88FC434D-EEA4-4151-AD73-6239BE32316A}" type="pres">
      <dgm:prSet presAssocID="{C943FE2A-94A7-B44D-849E-1B8984EC2CBC}" presName="iconSpace" presStyleCnt="0"/>
      <dgm:spPr/>
    </dgm:pt>
    <dgm:pt modelId="{4CF81AB4-AB2C-4A6B-8F7E-911454EA7CBC}" type="pres">
      <dgm:prSet presAssocID="{C943FE2A-94A7-B44D-849E-1B8984EC2CBC}" presName="parTx" presStyleLbl="revTx" presStyleIdx="4" presStyleCnt="8">
        <dgm:presLayoutVars>
          <dgm:chMax val="0"/>
          <dgm:chPref val="0"/>
        </dgm:presLayoutVars>
      </dgm:prSet>
      <dgm:spPr/>
    </dgm:pt>
    <dgm:pt modelId="{E9A62335-6D3E-41BF-9A78-703A316C798C}" type="pres">
      <dgm:prSet presAssocID="{C943FE2A-94A7-B44D-849E-1B8984EC2CBC}" presName="txSpace" presStyleCnt="0"/>
      <dgm:spPr/>
    </dgm:pt>
    <dgm:pt modelId="{4772AE01-D339-45D4-A035-7AC52EC301F2}" type="pres">
      <dgm:prSet presAssocID="{C943FE2A-94A7-B44D-849E-1B8984EC2CBC}" presName="desTx" presStyleLbl="revTx" presStyleIdx="5" presStyleCnt="8">
        <dgm:presLayoutVars/>
      </dgm:prSet>
      <dgm:spPr/>
    </dgm:pt>
    <dgm:pt modelId="{8F6E0343-DA28-4CDB-8EB3-D062554BB20D}" type="pres">
      <dgm:prSet presAssocID="{739E9350-1EC6-084F-BDB9-25FFBE751A31}" presName="sibTrans" presStyleCnt="0"/>
      <dgm:spPr/>
    </dgm:pt>
    <dgm:pt modelId="{A6C042B3-9381-4016-BC13-2B5B0703B310}" type="pres">
      <dgm:prSet presAssocID="{D4214ACE-94F5-7F4E-92BC-84DC3E455C9F}" presName="compNode" presStyleCnt="0"/>
      <dgm:spPr/>
    </dgm:pt>
    <dgm:pt modelId="{0F1CE439-8168-4A21-8CF1-8A1DF5521666}" type="pres">
      <dgm:prSet presAssocID="{D4214ACE-94F5-7F4E-92BC-84DC3E455C9F}" presName="iconRect" presStyleLbl="node1" presStyleIdx="3" presStyleCnt="4"/>
      <dgm:spPr>
        <a:blipFill>
          <a:blip xmlns:r="http://schemas.openxmlformats.org/officeDocument/2006/relationships"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dgm:spPr>
      <dgm:extLst>
        <a:ext uri="{E40237B7-FDA0-4F09-8148-C483321AD2D9}">
          <dgm14:cNvPr xmlns:dgm14="http://schemas.microsoft.com/office/drawing/2010/diagram" id="0" name="" descr="Tongue"/>
        </a:ext>
      </dgm:extLst>
    </dgm:pt>
    <dgm:pt modelId="{4F317CF9-D43A-4469-A6EA-20C7FB4CCAF7}" type="pres">
      <dgm:prSet presAssocID="{D4214ACE-94F5-7F4E-92BC-84DC3E455C9F}" presName="iconSpace" presStyleCnt="0"/>
      <dgm:spPr/>
    </dgm:pt>
    <dgm:pt modelId="{6E9F99CA-3417-4D22-BB9C-9BCDFB6B4634}" type="pres">
      <dgm:prSet presAssocID="{D4214ACE-94F5-7F4E-92BC-84DC3E455C9F}" presName="parTx" presStyleLbl="revTx" presStyleIdx="6" presStyleCnt="8">
        <dgm:presLayoutVars>
          <dgm:chMax val="0"/>
          <dgm:chPref val="0"/>
        </dgm:presLayoutVars>
      </dgm:prSet>
      <dgm:spPr/>
    </dgm:pt>
    <dgm:pt modelId="{5EBB56E5-7117-4F1F-B6C6-78DA9585B75F}" type="pres">
      <dgm:prSet presAssocID="{D4214ACE-94F5-7F4E-92BC-84DC3E455C9F}" presName="txSpace" presStyleCnt="0"/>
      <dgm:spPr/>
    </dgm:pt>
    <dgm:pt modelId="{3E7F5684-DE82-4162-92BD-6D1686B11D18}" type="pres">
      <dgm:prSet presAssocID="{D4214ACE-94F5-7F4E-92BC-84DC3E455C9F}" presName="desTx" presStyleLbl="revTx" presStyleIdx="7" presStyleCnt="8">
        <dgm:presLayoutVars/>
      </dgm:prSet>
      <dgm:spPr/>
    </dgm:pt>
  </dgm:ptLst>
  <dgm:cxnLst>
    <dgm:cxn modelId="{A7FD2402-2EF4-3E41-9F5E-76B2018ADEC8}" srcId="{C4E7C96A-004A-1346-B0DC-066319B5A823}" destId="{51CB0751-A8D2-B04A-A04C-1F83F5F21C49}" srcOrd="3" destOrd="0" parTransId="{446C0A66-D557-9947-A2B8-5396E3C7D875}" sibTransId="{3AB27B2F-E189-2745-8EA2-7FFE3E52B814}"/>
    <dgm:cxn modelId="{A6944204-8955-354C-B0B4-3F069B1EB375}" srcId="{7F375E0D-C429-094C-9C00-438A689E02E1}" destId="{15ED679F-0DCF-4647-A1FF-59AE59F27F25}" srcOrd="3" destOrd="0" parTransId="{460483AA-0267-DA45-A465-79B7BB4A9481}" sibTransId="{AF707880-C86E-7745-8B64-8966048D7A3C}"/>
    <dgm:cxn modelId="{74E95B06-DB9B-764A-A2FB-D3D90E24DCD5}" srcId="{C4E7C96A-004A-1346-B0DC-066319B5A823}" destId="{C72D4A29-8DA3-A64A-B055-0B13C719F5DC}" srcOrd="0" destOrd="0" parTransId="{8BB96E3C-D875-F447-B334-3E90ECB741A3}" sibTransId="{FDB319B1-68DE-D846-9C7C-306D05259D8A}"/>
    <dgm:cxn modelId="{AE14E40A-76FE-0242-A50D-F547948F8D16}" srcId="{C4E7C96A-004A-1346-B0DC-066319B5A823}" destId="{A97E8E26-E3CE-9A42-987A-C4C4065A5779}" srcOrd="5" destOrd="0" parTransId="{7C97D2C3-641A-9A40-937E-43DECC5A5C14}" sibTransId="{A738C12C-9972-D94C-B3B1-57D27D48D41F}"/>
    <dgm:cxn modelId="{A6CD2811-48CA-F44E-B043-A3AB03C2F49E}" type="presOf" srcId="{DEE71B61-79FC-CD46-AED2-782C05C0E833}" destId="{3E7F5684-DE82-4162-92BD-6D1686B11D18}" srcOrd="0" destOrd="1" presId="urn:microsoft.com/office/officeart/2018/2/layout/IconLabelDescriptionList"/>
    <dgm:cxn modelId="{5E1E6112-E181-9245-8562-F740E68ED9D7}" type="presOf" srcId="{F7DCBFE5-A43A-9E4C-A9FC-1EAC363B0DDA}" destId="{4772AE01-D339-45D4-A035-7AC52EC301F2}" srcOrd="0" destOrd="1" presId="urn:microsoft.com/office/officeart/2018/2/layout/IconLabelDescriptionList"/>
    <dgm:cxn modelId="{C7C64B12-0496-4401-BF39-CD723DE13995}" type="presOf" srcId="{F2CBF0B8-637B-674A-9D51-6EA7FDE7D3D3}" destId="{3E7F5684-DE82-4162-92BD-6D1686B11D18}" srcOrd="0" destOrd="2" presId="urn:microsoft.com/office/officeart/2018/2/layout/IconLabelDescriptionList"/>
    <dgm:cxn modelId="{41421B13-0EDA-4A0F-8FB3-82B409E5C832}" type="presOf" srcId="{5283374A-FF02-3140-B9FD-0665D3C4EE03}" destId="{4772AE01-D339-45D4-A035-7AC52EC301F2}" srcOrd="0" destOrd="0" presId="urn:microsoft.com/office/officeart/2018/2/layout/IconLabelDescriptionList"/>
    <dgm:cxn modelId="{2956EC13-3C1C-6945-8B0F-66D5D8E7CCDA}" srcId="{7F375E0D-C429-094C-9C00-438A689E02E1}" destId="{A34868C5-8E0A-9248-913D-0071C03F94E0}" srcOrd="2" destOrd="0" parTransId="{FE1B555A-C5B3-BD41-9066-2730617D22D6}" sibTransId="{AD680992-A639-A44C-8A02-D5F344B024A3}"/>
    <dgm:cxn modelId="{E339C017-E66E-2241-9581-7131B3F57CD9}" srcId="{D4214ACE-94F5-7F4E-92BC-84DC3E455C9F}" destId="{DEE71B61-79FC-CD46-AED2-782C05C0E833}" srcOrd="1" destOrd="0" parTransId="{AE5B4A0D-24A0-CB48-BD9E-CD89AD3D557E}" sibTransId="{0C75515A-BB2B-1349-A29E-C8D311057E53}"/>
    <dgm:cxn modelId="{8597932A-6EAD-433B-A742-2A5272F6929C}" type="presOf" srcId="{07FD2186-59DA-3E44-BBBB-78AF2A334547}" destId="{0CAED868-42B4-437F-85A9-9F552A808929}" srcOrd="0" destOrd="0" presId="urn:microsoft.com/office/officeart/2018/2/layout/IconLabelDescriptionList"/>
    <dgm:cxn modelId="{10A4522F-AFF6-914E-924A-8816D6CA63F7}" srcId="{C943FE2A-94A7-B44D-849E-1B8984EC2CBC}" destId="{53598374-C88B-CD47-ADAD-627AC3769EE2}" srcOrd="3" destOrd="0" parTransId="{B5F7D162-D485-F84A-BF98-8C535D0F1E2F}" sibTransId="{A1DF841B-1D15-8841-9458-BA1C09B6E6A4}"/>
    <dgm:cxn modelId="{A9886530-C985-3D49-A7FB-1A146BB17A54}" srcId="{C4E7C96A-004A-1346-B0DC-066319B5A823}" destId="{DF945F02-FE96-8B48-B53D-113DBA3E246E}" srcOrd="4" destOrd="0" parTransId="{A4DB5FE3-B41F-2D4E-B55C-676369E82CBC}" sibTransId="{0F13665B-EA97-544D-AE03-0FED2B4E49C1}"/>
    <dgm:cxn modelId="{463BF337-CA3E-0044-A9AA-86AD85AFAF34}" srcId="{C943FE2A-94A7-B44D-849E-1B8984EC2CBC}" destId="{8C8E5E48-E121-AD43-B0EE-6B1EEC99F6F3}" srcOrd="4" destOrd="0" parTransId="{5D426E66-A209-5C4E-84DD-787FE81185CB}" sibTransId="{FFE103F9-A4B9-BD4F-BFF6-FB95C0C61D02}"/>
    <dgm:cxn modelId="{FA90453C-44BC-3848-9D83-42E1F718E155}" srcId="{B6CB8D97-2E8A-914C-AD6F-2C347863093A}" destId="{7F375E0D-C429-094C-9C00-438A689E02E1}" srcOrd="1" destOrd="0" parTransId="{88B8C329-4452-EE48-9E8E-B9E63B9C277D}" sibTransId="{01BC199E-1EF5-6C4E-9982-AFB54B2E3734}"/>
    <dgm:cxn modelId="{21743C63-963D-CC49-AA85-DAB02D38F77E}" type="presOf" srcId="{15ED679F-0DCF-4647-A1FF-59AE59F27F25}" destId="{0CAED868-42B4-437F-85A9-9F552A808929}" srcOrd="0" destOrd="3" presId="urn:microsoft.com/office/officeart/2018/2/layout/IconLabelDescriptionList"/>
    <dgm:cxn modelId="{A08F4E65-C472-1C49-957E-FC62A8E08A26}" srcId="{D4214ACE-94F5-7F4E-92BC-84DC3E455C9F}" destId="{F2CBF0B8-637B-674A-9D51-6EA7FDE7D3D3}" srcOrd="2" destOrd="0" parTransId="{9F1C99B9-FBE7-7347-A63B-4470FA913281}" sibTransId="{197C1368-7F5E-FE42-9588-8753565C1DCB}"/>
    <dgm:cxn modelId="{B55AAF45-D484-4E1A-A3B4-C58E72C5EFC8}" type="presOf" srcId="{A97E8E26-E3CE-9A42-987A-C4C4065A5779}" destId="{E0E63CC1-F671-49E2-B2B1-C1F173E37274}" srcOrd="0" destOrd="5" presId="urn:microsoft.com/office/officeart/2018/2/layout/IconLabelDescriptionList"/>
    <dgm:cxn modelId="{6ABAE945-D33F-46E8-AD56-8A9C93C9D2EC}" type="presOf" srcId="{C72D4A29-8DA3-A64A-B055-0B13C719F5DC}" destId="{E0E63CC1-F671-49E2-B2B1-C1F173E37274}" srcOrd="0" destOrd="0" presId="urn:microsoft.com/office/officeart/2018/2/layout/IconLabelDescriptionList"/>
    <dgm:cxn modelId="{7B378B47-5E36-4EEC-BA66-F159C5BF1571}" type="presOf" srcId="{653E0380-637B-F948-A3B7-557A406526EF}" destId="{4772AE01-D339-45D4-A035-7AC52EC301F2}" srcOrd="0" destOrd="2" presId="urn:microsoft.com/office/officeart/2018/2/layout/IconLabelDescriptionList"/>
    <dgm:cxn modelId="{6FEB114A-24FE-4C4F-A267-285ECAB947E2}" type="presOf" srcId="{D629CBA9-35F0-0749-9DCB-40B6427648BF}" destId="{3E7F5684-DE82-4162-92BD-6D1686B11D18}" srcOrd="0" destOrd="4" presId="urn:microsoft.com/office/officeart/2018/2/layout/IconLabelDescriptionList"/>
    <dgm:cxn modelId="{2FDEC44C-9EE3-4937-8F9D-3D4A2995D50C}" type="presOf" srcId="{B282E380-3E78-F248-9AC7-A4CF36959228}" destId="{3E7F5684-DE82-4162-92BD-6D1686B11D18}" srcOrd="0" destOrd="0" presId="urn:microsoft.com/office/officeart/2018/2/layout/IconLabelDescriptionList"/>
    <dgm:cxn modelId="{1B02B86F-7E36-B143-A2FB-6F935D7FD0A5}" type="presOf" srcId="{F390D271-2C3E-F04F-9805-EE3D9A6F9893}" destId="{3E7F5684-DE82-4162-92BD-6D1686B11D18}" srcOrd="0" destOrd="3" presId="urn:microsoft.com/office/officeart/2018/2/layout/IconLabelDescriptionList"/>
    <dgm:cxn modelId="{55AAFE52-E66F-3548-A470-7FE15EF8457A}" srcId="{D4214ACE-94F5-7F4E-92BC-84DC3E455C9F}" destId="{D629CBA9-35F0-0749-9DCB-40B6427648BF}" srcOrd="4" destOrd="0" parTransId="{084B91CD-7B1B-CE47-9AA0-BA99874464E2}" sibTransId="{56A6C765-B1DB-D948-8E2F-9FED78522A95}"/>
    <dgm:cxn modelId="{4A43535A-197E-4D66-8CE1-E2B6CB949061}" type="presOf" srcId="{8C8E5E48-E121-AD43-B0EE-6B1EEC99F6F3}" destId="{4772AE01-D339-45D4-A035-7AC52EC301F2}" srcOrd="0" destOrd="4" presId="urn:microsoft.com/office/officeart/2018/2/layout/IconLabelDescriptionList"/>
    <dgm:cxn modelId="{4F1A958A-74D2-FD4F-ACCE-EDBF933FBE74}" type="presOf" srcId="{18538AE8-2B19-1B4A-B469-B0EBA5F7F77E}" destId="{E0E63CC1-F671-49E2-B2B1-C1F173E37274}" srcOrd="0" destOrd="1" presId="urn:microsoft.com/office/officeart/2018/2/layout/IconLabelDescriptionList"/>
    <dgm:cxn modelId="{40CA0B8C-1BCB-9849-94C9-4B625A9B20B4}" srcId="{C943FE2A-94A7-B44D-849E-1B8984EC2CBC}" destId="{5283374A-FF02-3140-B9FD-0665D3C4EE03}" srcOrd="0" destOrd="0" parTransId="{297DCB68-C1C2-404F-B651-CEA6D7CC0849}" sibTransId="{D19F12A8-7A4F-D84D-AB0B-B48E6617D21B}"/>
    <dgm:cxn modelId="{B6F5498D-9012-6143-9C71-2DAFA336C151}" srcId="{D4214ACE-94F5-7F4E-92BC-84DC3E455C9F}" destId="{B282E380-3E78-F248-9AC7-A4CF36959228}" srcOrd="0" destOrd="0" parTransId="{96D36F3F-9501-4B4B-9C99-DD11C2D07989}" sibTransId="{630BDBC6-EF1B-7D43-B4D7-C4241489C422}"/>
    <dgm:cxn modelId="{558CAF91-1E29-DE4D-9E48-2D233601E85A}" srcId="{7F375E0D-C429-094C-9C00-438A689E02E1}" destId="{3E5E043D-EAFC-2445-981F-CECB82791ED0}" srcOrd="1" destOrd="0" parTransId="{F42C3315-41BF-2C41-BB11-D494374193FD}" sibTransId="{DC38B743-5459-BC48-A2FB-555475B00872}"/>
    <dgm:cxn modelId="{EB866A94-8F23-408A-8D78-3C67E2738A59}" type="presOf" srcId="{B6CB8D97-2E8A-914C-AD6F-2C347863093A}" destId="{E0613C91-5F4D-45D5-951A-AAB7141CDBAF}" srcOrd="0" destOrd="0" presId="urn:microsoft.com/office/officeart/2018/2/layout/IconLabelDescriptionList"/>
    <dgm:cxn modelId="{FA06C7A4-17A9-3842-B642-C9F2DA8D30D5}" srcId="{7F375E0D-C429-094C-9C00-438A689E02E1}" destId="{C19D2E71-59DA-C244-98C8-A354B703E3F9}" srcOrd="4" destOrd="0" parTransId="{D2481943-7671-4A48-8336-E7FCD211A068}" sibTransId="{BBD09B65-8729-0C42-B0F5-9A199FC5CF45}"/>
    <dgm:cxn modelId="{EC2045A6-45F9-9343-A214-9312CD3E99BD}" srcId="{C4E7C96A-004A-1346-B0DC-066319B5A823}" destId="{18538AE8-2B19-1B4A-B469-B0EBA5F7F77E}" srcOrd="1" destOrd="0" parTransId="{499B9AF2-BB1C-7F47-8424-3028E61FE671}" sibTransId="{18E8AEBB-87C8-EB48-9E7F-D7F650EC3C0F}"/>
    <dgm:cxn modelId="{7CE481A7-80B8-D549-8524-B49FA61080C2}" srcId="{D4214ACE-94F5-7F4E-92BC-84DC3E455C9F}" destId="{F390D271-2C3E-F04F-9805-EE3D9A6F9893}" srcOrd="3" destOrd="0" parTransId="{3BC2C5BB-AE81-6F4E-A2F2-FA8E2A5A5CA9}" sibTransId="{B20F9489-2B19-8649-A213-B6475CECAE89}"/>
    <dgm:cxn modelId="{AD1272AE-3752-5F4E-8F91-B8485979CA32}" srcId="{B6CB8D97-2E8A-914C-AD6F-2C347863093A}" destId="{C943FE2A-94A7-B44D-849E-1B8984EC2CBC}" srcOrd="2" destOrd="0" parTransId="{3E0A71DE-E728-E648-BED0-E80D826E864A}" sibTransId="{739E9350-1EC6-084F-BDB9-25FFBE751A31}"/>
    <dgm:cxn modelId="{7C5C96BC-420A-4919-A122-E8632068969C}" type="presOf" srcId="{C943FE2A-94A7-B44D-849E-1B8984EC2CBC}" destId="{4CF81AB4-AB2C-4A6B-8F7E-911454EA7CBC}" srcOrd="0" destOrd="0" presId="urn:microsoft.com/office/officeart/2018/2/layout/IconLabelDescriptionList"/>
    <dgm:cxn modelId="{5E4CE7C7-1C7F-CF48-9938-0E02DD63E870}" type="presOf" srcId="{3E5E043D-EAFC-2445-981F-CECB82791ED0}" destId="{0CAED868-42B4-437F-85A9-9F552A808929}" srcOrd="0" destOrd="1" presId="urn:microsoft.com/office/officeart/2018/2/layout/IconLabelDescriptionList"/>
    <dgm:cxn modelId="{901603CA-0469-114A-AA74-388D7B3AE29F}" type="presOf" srcId="{51CB0751-A8D2-B04A-A04C-1F83F5F21C49}" destId="{E0E63CC1-F671-49E2-B2B1-C1F173E37274}" srcOrd="0" destOrd="3" presId="urn:microsoft.com/office/officeart/2018/2/layout/IconLabelDescriptionList"/>
    <dgm:cxn modelId="{810D6FCB-9725-4DEC-830D-DBC7206FA2FB}" type="presOf" srcId="{2D3D17A9-B8C5-AA40-B00E-573C0AF1D9EB}" destId="{E0E63CC1-F671-49E2-B2B1-C1F173E37274}" srcOrd="0" destOrd="2" presId="urn:microsoft.com/office/officeart/2018/2/layout/IconLabelDescriptionList"/>
    <dgm:cxn modelId="{A43B96CC-A9C2-9840-A8D8-549C3B920847}" srcId="{C943FE2A-94A7-B44D-849E-1B8984EC2CBC}" destId="{F7DCBFE5-A43A-9E4C-A9FC-1EAC363B0DDA}" srcOrd="1" destOrd="0" parTransId="{E8178DD6-7A7C-0243-AD07-AA7B8B9A4D1B}" sibTransId="{121ED9E3-8AF5-514E-BB66-FC3C9E2A2373}"/>
    <dgm:cxn modelId="{E0484FCE-0C2F-B847-A6BC-96E7DF9E2235}" srcId="{B6CB8D97-2E8A-914C-AD6F-2C347863093A}" destId="{D4214ACE-94F5-7F4E-92BC-84DC3E455C9F}" srcOrd="3" destOrd="0" parTransId="{9D3E1B2E-A4F0-C240-B492-E89FE777CFCB}" sibTransId="{F7731C91-4B8E-5342-B54C-0EB7FEC1321F}"/>
    <dgm:cxn modelId="{42E337D0-AD7A-469B-872F-C0B138A8CA52}" type="presOf" srcId="{7F375E0D-C429-094C-9C00-438A689E02E1}" destId="{71B22BE4-CEAE-45FC-A725-9ED15C749058}" srcOrd="0" destOrd="0" presId="urn:microsoft.com/office/officeart/2018/2/layout/IconLabelDescriptionList"/>
    <dgm:cxn modelId="{F8DB49D1-A571-417B-8910-48F365D6978F}" type="presOf" srcId="{A34868C5-8E0A-9248-913D-0071C03F94E0}" destId="{0CAED868-42B4-437F-85A9-9F552A808929}" srcOrd="0" destOrd="2" presId="urn:microsoft.com/office/officeart/2018/2/layout/IconLabelDescriptionList"/>
    <dgm:cxn modelId="{656415D3-1E2E-5E47-AEB4-4BA10F7F34C9}" srcId="{B6CB8D97-2E8A-914C-AD6F-2C347863093A}" destId="{C4E7C96A-004A-1346-B0DC-066319B5A823}" srcOrd="0" destOrd="0" parTransId="{C308EB28-F140-5B48-B19B-9C191A281398}" sibTransId="{EF2C0752-801F-2142-9799-0D65498FC9DD}"/>
    <dgm:cxn modelId="{94C0C9D9-520C-4DCD-8AB8-3F8402CE9D12}" type="presOf" srcId="{D4214ACE-94F5-7F4E-92BC-84DC3E455C9F}" destId="{6E9F99CA-3417-4D22-BB9C-9BCDFB6B4634}" srcOrd="0" destOrd="0" presId="urn:microsoft.com/office/officeart/2018/2/layout/IconLabelDescriptionList"/>
    <dgm:cxn modelId="{F86B30DA-64D2-A445-974F-663D32A310F2}" srcId="{C943FE2A-94A7-B44D-849E-1B8984EC2CBC}" destId="{653E0380-637B-F948-A3B7-557A406526EF}" srcOrd="2" destOrd="0" parTransId="{6A829325-FEB0-E348-AE09-7BB6D67132CB}" sibTransId="{27F81BA2-6DEC-B94A-AEE0-665FD6F35E4B}"/>
    <dgm:cxn modelId="{6375BADE-C561-4BA9-AFF2-711A898E3F96}" type="presOf" srcId="{DF945F02-FE96-8B48-B53D-113DBA3E246E}" destId="{E0E63CC1-F671-49E2-B2B1-C1F173E37274}" srcOrd="0" destOrd="4" presId="urn:microsoft.com/office/officeart/2018/2/layout/IconLabelDescriptionList"/>
    <dgm:cxn modelId="{6B5AD5E2-0F2F-490E-84E9-B7D56C9C5E7A}" type="presOf" srcId="{C4E7C96A-004A-1346-B0DC-066319B5A823}" destId="{1BF21E02-4FD3-4ADC-BBB5-F3738C5A4F50}" srcOrd="0" destOrd="0" presId="urn:microsoft.com/office/officeart/2018/2/layout/IconLabelDescriptionList"/>
    <dgm:cxn modelId="{057B76E8-8B8E-A54A-B65F-CB4E705A8AA5}" srcId="{C4E7C96A-004A-1346-B0DC-066319B5A823}" destId="{2D3D17A9-B8C5-AA40-B00E-573C0AF1D9EB}" srcOrd="2" destOrd="0" parTransId="{47AF2B6B-48AE-9F4D-8FB4-6EE05FE46F84}" sibTransId="{C268F55B-E4A0-9149-92D5-4440CA41CD83}"/>
    <dgm:cxn modelId="{EA5B52EB-9665-4077-B05B-E8B63089582F}" type="presOf" srcId="{C19D2E71-59DA-C244-98C8-A354B703E3F9}" destId="{0CAED868-42B4-437F-85A9-9F552A808929}" srcOrd="0" destOrd="4" presId="urn:microsoft.com/office/officeart/2018/2/layout/IconLabelDescriptionList"/>
    <dgm:cxn modelId="{DAB256F3-E8A1-044D-B809-098BE2182F6C}" srcId="{7F375E0D-C429-094C-9C00-438A689E02E1}" destId="{07FD2186-59DA-3E44-BBBB-78AF2A334547}" srcOrd="0" destOrd="0" parTransId="{C22A9D75-7604-0D41-A2BA-295B7559156C}" sibTransId="{6B86ED9D-6CA4-2042-B638-CB7281E41253}"/>
    <dgm:cxn modelId="{A320E1F7-AA84-4C44-BC85-83A72151DC2D}" type="presOf" srcId="{53598374-C88B-CD47-ADAD-627AC3769EE2}" destId="{4772AE01-D339-45D4-A035-7AC52EC301F2}" srcOrd="0" destOrd="3" presId="urn:microsoft.com/office/officeart/2018/2/layout/IconLabelDescriptionList"/>
    <dgm:cxn modelId="{7058D337-B2B3-47B2-96AB-27912B01A3E3}" type="presParOf" srcId="{E0613C91-5F4D-45D5-951A-AAB7141CDBAF}" destId="{2AA5D8D2-E825-427A-A54A-FBCE3724BB15}" srcOrd="0" destOrd="0" presId="urn:microsoft.com/office/officeart/2018/2/layout/IconLabelDescriptionList"/>
    <dgm:cxn modelId="{D0DC6E5D-9F9C-4AE6-873A-92AFA9EDF26F}" type="presParOf" srcId="{2AA5D8D2-E825-427A-A54A-FBCE3724BB15}" destId="{288BF274-EEC4-4067-96D8-B05AFB7F6FAC}" srcOrd="0" destOrd="0" presId="urn:microsoft.com/office/officeart/2018/2/layout/IconLabelDescriptionList"/>
    <dgm:cxn modelId="{99A1B6F7-A013-47ED-8E5F-59A5DC7E898D}" type="presParOf" srcId="{2AA5D8D2-E825-427A-A54A-FBCE3724BB15}" destId="{74EB9F71-66B3-43E4-9393-CDE651745394}" srcOrd="1" destOrd="0" presId="urn:microsoft.com/office/officeart/2018/2/layout/IconLabelDescriptionList"/>
    <dgm:cxn modelId="{2205CF2A-14EE-4BB9-8779-6341E1A3061A}" type="presParOf" srcId="{2AA5D8D2-E825-427A-A54A-FBCE3724BB15}" destId="{1BF21E02-4FD3-4ADC-BBB5-F3738C5A4F50}" srcOrd="2" destOrd="0" presId="urn:microsoft.com/office/officeart/2018/2/layout/IconLabelDescriptionList"/>
    <dgm:cxn modelId="{F969A949-9544-4D4F-A372-1BF67E1007A7}" type="presParOf" srcId="{2AA5D8D2-E825-427A-A54A-FBCE3724BB15}" destId="{B224171B-2C0F-4A6A-B9C2-F582DC41A715}" srcOrd="3" destOrd="0" presId="urn:microsoft.com/office/officeart/2018/2/layout/IconLabelDescriptionList"/>
    <dgm:cxn modelId="{B841B2C0-A5C8-4D98-96D2-4459BBED40A0}" type="presParOf" srcId="{2AA5D8D2-E825-427A-A54A-FBCE3724BB15}" destId="{E0E63CC1-F671-49E2-B2B1-C1F173E37274}" srcOrd="4" destOrd="0" presId="urn:microsoft.com/office/officeart/2018/2/layout/IconLabelDescriptionList"/>
    <dgm:cxn modelId="{E4E8191D-B406-4AAC-961D-4A0ED64E33FE}" type="presParOf" srcId="{E0613C91-5F4D-45D5-951A-AAB7141CDBAF}" destId="{2140D5CF-0323-4A23-87BD-340BD6A58FD8}" srcOrd="1" destOrd="0" presId="urn:microsoft.com/office/officeart/2018/2/layout/IconLabelDescriptionList"/>
    <dgm:cxn modelId="{B6762F85-D85D-496D-A664-CE2085A6641E}" type="presParOf" srcId="{E0613C91-5F4D-45D5-951A-AAB7141CDBAF}" destId="{A4B191B3-07C0-4B4B-B76A-4DDE1644956E}" srcOrd="2" destOrd="0" presId="urn:microsoft.com/office/officeart/2018/2/layout/IconLabelDescriptionList"/>
    <dgm:cxn modelId="{9D67D396-331A-430D-B951-9A107D99120A}" type="presParOf" srcId="{A4B191B3-07C0-4B4B-B76A-4DDE1644956E}" destId="{F7951B00-5541-49B8-8935-7A1D3FEC6BCC}" srcOrd="0" destOrd="0" presId="urn:microsoft.com/office/officeart/2018/2/layout/IconLabelDescriptionList"/>
    <dgm:cxn modelId="{165F2DF9-74B2-48DB-908A-EF2569216D2D}" type="presParOf" srcId="{A4B191B3-07C0-4B4B-B76A-4DDE1644956E}" destId="{B3794987-A3AA-4DBB-B762-B274DFA186A7}" srcOrd="1" destOrd="0" presId="urn:microsoft.com/office/officeart/2018/2/layout/IconLabelDescriptionList"/>
    <dgm:cxn modelId="{B6B221DF-A3B3-48C2-9A37-F04149B4286E}" type="presParOf" srcId="{A4B191B3-07C0-4B4B-B76A-4DDE1644956E}" destId="{71B22BE4-CEAE-45FC-A725-9ED15C749058}" srcOrd="2" destOrd="0" presId="urn:microsoft.com/office/officeart/2018/2/layout/IconLabelDescriptionList"/>
    <dgm:cxn modelId="{4B70BBD5-119C-4951-9E2E-D46224BE18D6}" type="presParOf" srcId="{A4B191B3-07C0-4B4B-B76A-4DDE1644956E}" destId="{71C53B21-BCCD-47C5-BF95-1FAF435F4096}" srcOrd="3" destOrd="0" presId="urn:microsoft.com/office/officeart/2018/2/layout/IconLabelDescriptionList"/>
    <dgm:cxn modelId="{475A5CA3-B05E-4D93-AB81-F912302C70AF}" type="presParOf" srcId="{A4B191B3-07C0-4B4B-B76A-4DDE1644956E}" destId="{0CAED868-42B4-437F-85A9-9F552A808929}" srcOrd="4" destOrd="0" presId="urn:microsoft.com/office/officeart/2018/2/layout/IconLabelDescriptionList"/>
    <dgm:cxn modelId="{9F9090D8-4A8D-4B93-B810-FD3FDA4C6453}" type="presParOf" srcId="{E0613C91-5F4D-45D5-951A-AAB7141CDBAF}" destId="{4418FB5E-E43D-418E-A02E-800AF1000AA4}" srcOrd="3" destOrd="0" presId="urn:microsoft.com/office/officeart/2018/2/layout/IconLabelDescriptionList"/>
    <dgm:cxn modelId="{897CB074-7C42-43CF-9B8C-042BEB6AC8B2}" type="presParOf" srcId="{E0613C91-5F4D-45D5-951A-AAB7141CDBAF}" destId="{8AD2D285-696D-42D2-8593-858E780A9493}" srcOrd="4" destOrd="0" presId="urn:microsoft.com/office/officeart/2018/2/layout/IconLabelDescriptionList"/>
    <dgm:cxn modelId="{BAC11844-C825-4B7B-8C57-33CDA2B557AC}" type="presParOf" srcId="{8AD2D285-696D-42D2-8593-858E780A9493}" destId="{38835AB6-62AE-4904-A3BE-E80B86C55AF6}" srcOrd="0" destOrd="0" presId="urn:microsoft.com/office/officeart/2018/2/layout/IconLabelDescriptionList"/>
    <dgm:cxn modelId="{5F34F653-7BAE-4B45-AD03-70C4CF7051DC}" type="presParOf" srcId="{8AD2D285-696D-42D2-8593-858E780A9493}" destId="{88FC434D-EEA4-4151-AD73-6239BE32316A}" srcOrd="1" destOrd="0" presId="urn:microsoft.com/office/officeart/2018/2/layout/IconLabelDescriptionList"/>
    <dgm:cxn modelId="{08CC2621-A8D2-4401-BFD2-42B603D1AA93}" type="presParOf" srcId="{8AD2D285-696D-42D2-8593-858E780A9493}" destId="{4CF81AB4-AB2C-4A6B-8F7E-911454EA7CBC}" srcOrd="2" destOrd="0" presId="urn:microsoft.com/office/officeart/2018/2/layout/IconLabelDescriptionList"/>
    <dgm:cxn modelId="{2B1D9A8E-F352-4CDB-8114-72A9D5DD97C9}" type="presParOf" srcId="{8AD2D285-696D-42D2-8593-858E780A9493}" destId="{E9A62335-6D3E-41BF-9A78-703A316C798C}" srcOrd="3" destOrd="0" presId="urn:microsoft.com/office/officeart/2018/2/layout/IconLabelDescriptionList"/>
    <dgm:cxn modelId="{0BAB5B40-1D0E-4616-827F-D9132BFBC332}" type="presParOf" srcId="{8AD2D285-696D-42D2-8593-858E780A9493}" destId="{4772AE01-D339-45D4-A035-7AC52EC301F2}" srcOrd="4" destOrd="0" presId="urn:microsoft.com/office/officeart/2018/2/layout/IconLabelDescriptionList"/>
    <dgm:cxn modelId="{6ACCB859-3F53-411F-AC24-BE71F3F36A12}" type="presParOf" srcId="{E0613C91-5F4D-45D5-951A-AAB7141CDBAF}" destId="{8F6E0343-DA28-4CDB-8EB3-D062554BB20D}" srcOrd="5" destOrd="0" presId="urn:microsoft.com/office/officeart/2018/2/layout/IconLabelDescriptionList"/>
    <dgm:cxn modelId="{17B8CF05-CA44-4064-9B84-556631D7BA4E}" type="presParOf" srcId="{E0613C91-5F4D-45D5-951A-AAB7141CDBAF}" destId="{A6C042B3-9381-4016-BC13-2B5B0703B310}" srcOrd="6" destOrd="0" presId="urn:microsoft.com/office/officeart/2018/2/layout/IconLabelDescriptionList"/>
    <dgm:cxn modelId="{5470F02B-D62C-4F5A-A31F-8C3B17C453D9}" type="presParOf" srcId="{A6C042B3-9381-4016-BC13-2B5B0703B310}" destId="{0F1CE439-8168-4A21-8CF1-8A1DF5521666}" srcOrd="0" destOrd="0" presId="urn:microsoft.com/office/officeart/2018/2/layout/IconLabelDescriptionList"/>
    <dgm:cxn modelId="{4B4A5739-A3EB-437C-ABCD-4B5C7846E223}" type="presParOf" srcId="{A6C042B3-9381-4016-BC13-2B5B0703B310}" destId="{4F317CF9-D43A-4469-A6EA-20C7FB4CCAF7}" srcOrd="1" destOrd="0" presId="urn:microsoft.com/office/officeart/2018/2/layout/IconLabelDescriptionList"/>
    <dgm:cxn modelId="{108AC665-9D97-41E8-86D3-1B398BB57DFC}" type="presParOf" srcId="{A6C042B3-9381-4016-BC13-2B5B0703B310}" destId="{6E9F99CA-3417-4D22-BB9C-9BCDFB6B4634}" srcOrd="2" destOrd="0" presId="urn:microsoft.com/office/officeart/2018/2/layout/IconLabelDescriptionList"/>
    <dgm:cxn modelId="{5EF2BABD-4365-40D7-A762-C33C445F0137}" type="presParOf" srcId="{A6C042B3-9381-4016-BC13-2B5B0703B310}" destId="{5EBB56E5-7117-4F1F-B6C6-78DA9585B75F}" srcOrd="3" destOrd="0" presId="urn:microsoft.com/office/officeart/2018/2/layout/IconLabelDescriptionList"/>
    <dgm:cxn modelId="{DBF99C91-085F-4117-9390-8CDABDF387CD}" type="presParOf" srcId="{A6C042B3-9381-4016-BC13-2B5B0703B310}" destId="{3E7F5684-DE82-4162-92BD-6D1686B11D18}" srcOrd="4" destOrd="0" presId="urn:microsoft.com/office/officeart/2018/2/layout/IconLabelDescription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EC63D47-EFA1-324C-A223-E8ED99A016D7}">
      <dsp:nvSpPr>
        <dsp:cNvPr id="0" name=""/>
        <dsp:cNvSpPr/>
      </dsp:nvSpPr>
      <dsp:spPr>
        <a:xfrm>
          <a:off x="3286" y="411885"/>
          <a:ext cx="3203971" cy="1281588"/>
        </a:xfrm>
        <a:prstGeom prst="rect">
          <a:avLst/>
        </a:prstGeom>
        <a:solidFill>
          <a:schemeClr val="accent4"/>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7584" tIns="130048" rIns="227584" bIns="130048" numCol="1" spcCol="1270" anchor="ctr" anchorCtr="0">
          <a:noAutofit/>
        </a:bodyPr>
        <a:lstStyle/>
        <a:p>
          <a:pPr marL="0" lvl="0" indent="0" algn="ctr" defTabSz="1422400">
            <a:lnSpc>
              <a:spcPct val="90000"/>
            </a:lnSpc>
            <a:spcBef>
              <a:spcPct val="0"/>
            </a:spcBef>
            <a:spcAft>
              <a:spcPct val="35000"/>
            </a:spcAft>
            <a:buNone/>
          </a:pPr>
          <a:r>
            <a:rPr lang="en-GB" sz="3200" b="1" kern="1200" dirty="0">
              <a:solidFill>
                <a:schemeClr val="tx1"/>
              </a:solidFill>
            </a:rPr>
            <a:t>Classic</a:t>
          </a:r>
        </a:p>
        <a:p>
          <a:pPr marL="0" lvl="0" indent="0" algn="ctr" defTabSz="1422400">
            <a:lnSpc>
              <a:spcPct val="90000"/>
            </a:lnSpc>
            <a:spcBef>
              <a:spcPct val="0"/>
            </a:spcBef>
            <a:spcAft>
              <a:spcPct val="35000"/>
            </a:spcAft>
            <a:buNone/>
          </a:pPr>
          <a:r>
            <a:rPr lang="en-GB" sz="2300" b="1" kern="1200" dirty="0">
              <a:solidFill>
                <a:schemeClr val="tx1"/>
              </a:solidFill>
            </a:rPr>
            <a:t>The 2-poem National Championship</a:t>
          </a:r>
        </a:p>
      </dsp:txBody>
      <dsp:txXfrm>
        <a:off x="3286" y="411885"/>
        <a:ext cx="3203971" cy="1281588"/>
      </dsp:txXfrm>
    </dsp:sp>
    <dsp:sp modelId="{1579601F-B815-A042-A9C6-931065970F5F}">
      <dsp:nvSpPr>
        <dsp:cNvPr id="0" name=""/>
        <dsp:cNvSpPr/>
      </dsp:nvSpPr>
      <dsp:spPr>
        <a:xfrm>
          <a:off x="3286" y="1693473"/>
          <a:ext cx="3203971" cy="4216320"/>
        </a:xfrm>
        <a:prstGeom prst="rect">
          <a:avLst/>
        </a:prstGeom>
        <a:solidFill>
          <a:schemeClr val="bg1">
            <a:alpha val="9000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28016" rIns="170688" bIns="192024" numCol="1" spcCol="1270" anchor="t" anchorCtr="0">
          <a:noAutofit/>
        </a:bodyPr>
        <a:lstStyle/>
        <a:p>
          <a:pPr marL="228600" lvl="1" indent="-228600" algn="l" defTabSz="1066800">
            <a:lnSpc>
              <a:spcPct val="90000"/>
            </a:lnSpc>
            <a:spcBef>
              <a:spcPct val="0"/>
            </a:spcBef>
            <a:spcAft>
              <a:spcPct val="15000"/>
            </a:spcAft>
            <a:buChar char="•"/>
          </a:pPr>
          <a:r>
            <a:rPr lang="en-GB" sz="2400" kern="1200" dirty="0"/>
            <a:t>2 poems from PBH website</a:t>
          </a:r>
        </a:p>
        <a:p>
          <a:pPr marL="228600" lvl="1" indent="-228600" algn="l" defTabSz="1066800">
            <a:lnSpc>
              <a:spcPct val="90000"/>
            </a:lnSpc>
            <a:spcBef>
              <a:spcPct val="0"/>
            </a:spcBef>
            <a:spcAft>
              <a:spcPct val="15000"/>
            </a:spcAft>
            <a:buChar char="•"/>
          </a:pPr>
          <a:r>
            <a:rPr lang="en-GB" sz="2400" kern="1200" dirty="0"/>
            <a:t>1 poem before 1914 </a:t>
          </a:r>
          <a:r>
            <a:rPr lang="en-GB" sz="2400" b="1" i="1" kern="1200" dirty="0"/>
            <a:t>and</a:t>
          </a:r>
          <a:r>
            <a:rPr lang="en-GB" sz="2400" kern="1200" dirty="0"/>
            <a:t> 1 poem in or after 1914</a:t>
          </a:r>
        </a:p>
        <a:p>
          <a:pPr marL="228600" lvl="1" indent="-228600" algn="l" defTabSz="1066800">
            <a:lnSpc>
              <a:spcPct val="90000"/>
            </a:lnSpc>
            <a:spcBef>
              <a:spcPct val="0"/>
            </a:spcBef>
            <a:spcAft>
              <a:spcPct val="15000"/>
            </a:spcAft>
            <a:buChar char="•"/>
          </a:pPr>
          <a:r>
            <a:rPr lang="en-GB" sz="2400" kern="1200" dirty="0"/>
            <a:t>Solo competition for individuals</a:t>
          </a:r>
        </a:p>
        <a:p>
          <a:pPr marL="228600" lvl="1" indent="-228600" algn="l" defTabSz="1066800">
            <a:lnSpc>
              <a:spcPct val="90000"/>
            </a:lnSpc>
            <a:spcBef>
              <a:spcPct val="0"/>
            </a:spcBef>
            <a:spcAft>
              <a:spcPct val="15000"/>
            </a:spcAft>
            <a:buChar char="•"/>
          </a:pPr>
          <a:r>
            <a:rPr lang="en-GB" sz="2400" kern="1200" dirty="0"/>
            <a:t>Simple, classic style – you, your poems and your natural speaking voice</a:t>
          </a:r>
        </a:p>
      </dsp:txBody>
      <dsp:txXfrm>
        <a:off x="3286" y="1693473"/>
        <a:ext cx="3203971" cy="4216320"/>
      </dsp:txXfrm>
    </dsp:sp>
    <dsp:sp modelId="{A7CB52BC-079C-DF46-B6A1-4DA0C97B6CFE}">
      <dsp:nvSpPr>
        <dsp:cNvPr id="0" name=""/>
        <dsp:cNvSpPr/>
      </dsp:nvSpPr>
      <dsp:spPr>
        <a:xfrm>
          <a:off x="3655814" y="411885"/>
          <a:ext cx="3203971" cy="1281588"/>
        </a:xfrm>
        <a:prstGeom prst="rect">
          <a:avLst/>
        </a:prstGeom>
        <a:solidFill>
          <a:srgbClr val="00B0F0"/>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7584" tIns="130048" rIns="227584" bIns="130048" numCol="1" spcCol="1270" anchor="ctr" anchorCtr="0">
          <a:noAutofit/>
        </a:bodyPr>
        <a:lstStyle/>
        <a:p>
          <a:pPr marL="0" lvl="0" indent="0" algn="ctr" defTabSz="1422400">
            <a:lnSpc>
              <a:spcPct val="90000"/>
            </a:lnSpc>
            <a:spcBef>
              <a:spcPct val="0"/>
            </a:spcBef>
            <a:spcAft>
              <a:spcPct val="35000"/>
            </a:spcAft>
            <a:buNone/>
          </a:pPr>
          <a:r>
            <a:rPr lang="en-GB" sz="3200" b="1" kern="1200" dirty="0">
              <a:solidFill>
                <a:schemeClr val="tx1"/>
              </a:solidFill>
            </a:rPr>
            <a:t>Freestyle</a:t>
          </a:r>
        </a:p>
        <a:p>
          <a:pPr marL="0" lvl="0" indent="0" algn="ctr" defTabSz="1422400">
            <a:lnSpc>
              <a:spcPct val="90000"/>
            </a:lnSpc>
            <a:spcBef>
              <a:spcPct val="0"/>
            </a:spcBef>
            <a:spcAft>
              <a:spcPct val="35000"/>
            </a:spcAft>
            <a:buNone/>
          </a:pPr>
          <a:r>
            <a:rPr lang="en-GB" sz="2400" b="1" kern="1200" dirty="0">
              <a:solidFill>
                <a:schemeClr val="tx1"/>
              </a:solidFill>
            </a:rPr>
            <a:t>A  1-poem celebration</a:t>
          </a:r>
        </a:p>
      </dsp:txBody>
      <dsp:txXfrm>
        <a:off x="3655814" y="411885"/>
        <a:ext cx="3203971" cy="1281588"/>
      </dsp:txXfrm>
    </dsp:sp>
    <dsp:sp modelId="{E2CC54ED-89D3-4942-83A7-4B6ACBD73C25}">
      <dsp:nvSpPr>
        <dsp:cNvPr id="0" name=""/>
        <dsp:cNvSpPr/>
      </dsp:nvSpPr>
      <dsp:spPr>
        <a:xfrm>
          <a:off x="3655814" y="1693473"/>
          <a:ext cx="3203971" cy="4216320"/>
        </a:xfrm>
        <a:prstGeom prst="rect">
          <a:avLst/>
        </a:prstGeom>
        <a:solidFill>
          <a:schemeClr val="bg1">
            <a:alpha val="9000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28016" rIns="170688" bIns="192024" numCol="1" spcCol="1270" anchor="t" anchorCtr="0">
          <a:noAutofit/>
        </a:bodyPr>
        <a:lstStyle/>
        <a:p>
          <a:pPr marL="228600" lvl="1" indent="-228600" algn="l" defTabSz="1066800">
            <a:lnSpc>
              <a:spcPct val="90000"/>
            </a:lnSpc>
            <a:spcBef>
              <a:spcPct val="0"/>
            </a:spcBef>
            <a:spcAft>
              <a:spcPct val="15000"/>
            </a:spcAft>
            <a:buChar char="•"/>
          </a:pPr>
          <a:r>
            <a:rPr lang="en-GB" sz="2400" kern="1200" dirty="0"/>
            <a:t>1 poem from PBH website</a:t>
          </a:r>
        </a:p>
        <a:p>
          <a:pPr marL="228600" lvl="1" indent="-228600" algn="l" defTabSz="1066800">
            <a:lnSpc>
              <a:spcPct val="90000"/>
            </a:lnSpc>
            <a:spcBef>
              <a:spcPct val="0"/>
            </a:spcBef>
            <a:spcAft>
              <a:spcPct val="15000"/>
            </a:spcAft>
            <a:buChar char="•"/>
          </a:pPr>
          <a:r>
            <a:rPr lang="en-GB" sz="2400" kern="1200" dirty="0"/>
            <a:t>Perform solo or in pairs, small groups or whole classes</a:t>
          </a:r>
        </a:p>
        <a:p>
          <a:pPr marL="228600" lvl="1" indent="-228600" algn="l" defTabSz="1066800">
            <a:lnSpc>
              <a:spcPct val="90000"/>
            </a:lnSpc>
            <a:spcBef>
              <a:spcPct val="0"/>
            </a:spcBef>
            <a:spcAft>
              <a:spcPct val="15000"/>
            </a:spcAft>
            <a:buChar char="•"/>
          </a:pPr>
          <a:r>
            <a:rPr lang="en-GB" sz="2400" kern="1200" dirty="0"/>
            <a:t>Original styles of performance encouraged</a:t>
          </a:r>
        </a:p>
      </dsp:txBody>
      <dsp:txXfrm>
        <a:off x="3655814" y="1693473"/>
        <a:ext cx="3203971" cy="4216320"/>
      </dsp:txXfrm>
    </dsp:sp>
    <dsp:sp modelId="{74B9A44F-D3F5-ED4B-9DF4-07F4744BC430}">
      <dsp:nvSpPr>
        <dsp:cNvPr id="0" name=""/>
        <dsp:cNvSpPr/>
      </dsp:nvSpPr>
      <dsp:spPr>
        <a:xfrm>
          <a:off x="7155929" y="411885"/>
          <a:ext cx="3203971" cy="1281588"/>
        </a:xfrm>
        <a:prstGeom prst="rect">
          <a:avLst/>
        </a:prstGeom>
        <a:solidFill>
          <a:srgbClr val="00B050"/>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7584" tIns="130048" rIns="227584" bIns="130048" numCol="1" spcCol="1270" anchor="ctr" anchorCtr="0">
          <a:noAutofit/>
        </a:bodyPr>
        <a:lstStyle/>
        <a:p>
          <a:pPr marL="0" lvl="0" indent="0" algn="ctr" defTabSz="1422400">
            <a:lnSpc>
              <a:spcPct val="90000"/>
            </a:lnSpc>
            <a:spcBef>
              <a:spcPct val="0"/>
            </a:spcBef>
            <a:spcAft>
              <a:spcPct val="35000"/>
            </a:spcAft>
            <a:buNone/>
          </a:pPr>
          <a:r>
            <a:rPr lang="en-GB" sz="3200" b="1" kern="1200" dirty="0">
              <a:solidFill>
                <a:schemeClr val="tx1"/>
              </a:solidFill>
            </a:rPr>
            <a:t>Showcase </a:t>
          </a:r>
        </a:p>
        <a:p>
          <a:pPr marL="0" lvl="0" indent="0" algn="ctr" defTabSz="1422400">
            <a:lnSpc>
              <a:spcPct val="90000"/>
            </a:lnSpc>
            <a:spcBef>
              <a:spcPct val="0"/>
            </a:spcBef>
            <a:spcAft>
              <a:spcPct val="35000"/>
            </a:spcAft>
            <a:buNone/>
          </a:pPr>
          <a:r>
            <a:rPr lang="en-GB" sz="2300" b="1" kern="1200" dirty="0">
              <a:solidFill>
                <a:schemeClr val="tx1"/>
              </a:solidFill>
            </a:rPr>
            <a:t>A non-competitive option</a:t>
          </a:r>
        </a:p>
      </dsp:txBody>
      <dsp:txXfrm>
        <a:off x="7155929" y="411885"/>
        <a:ext cx="3203971" cy="1281588"/>
      </dsp:txXfrm>
    </dsp:sp>
    <dsp:sp modelId="{2677F223-4C7A-7F4D-B83C-4BB59F656ADD}">
      <dsp:nvSpPr>
        <dsp:cNvPr id="0" name=""/>
        <dsp:cNvSpPr/>
      </dsp:nvSpPr>
      <dsp:spPr>
        <a:xfrm>
          <a:off x="7155929" y="1693473"/>
          <a:ext cx="3203971" cy="4216320"/>
        </a:xfrm>
        <a:prstGeom prst="rect">
          <a:avLst/>
        </a:prstGeom>
        <a:solidFill>
          <a:schemeClr val="bg1">
            <a:alpha val="9000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28016" rIns="170688" bIns="192024" numCol="1" spcCol="1270" anchor="t" anchorCtr="0">
          <a:noAutofit/>
        </a:bodyPr>
        <a:lstStyle/>
        <a:p>
          <a:pPr marL="228600" lvl="1" indent="-228600" algn="l" defTabSz="1066800">
            <a:lnSpc>
              <a:spcPct val="90000"/>
            </a:lnSpc>
            <a:spcBef>
              <a:spcPct val="0"/>
            </a:spcBef>
            <a:spcAft>
              <a:spcPct val="15000"/>
            </a:spcAft>
            <a:buChar char="•"/>
          </a:pPr>
          <a:r>
            <a:rPr lang="en-GB" sz="2400" kern="1200" dirty="0"/>
            <a:t>Any poem not on PBH website </a:t>
          </a:r>
          <a:r>
            <a:rPr lang="en-GB" sz="2400" kern="1200" dirty="0" err="1"/>
            <a:t>eg</a:t>
          </a:r>
          <a:r>
            <a:rPr lang="en-GB" sz="2400" kern="1200" dirty="0"/>
            <a:t> own poem, a favourite poem or a poem in another language</a:t>
          </a:r>
        </a:p>
        <a:p>
          <a:pPr marL="228600" lvl="1" indent="-228600" algn="l" defTabSz="1066800">
            <a:lnSpc>
              <a:spcPct val="90000"/>
            </a:lnSpc>
            <a:spcBef>
              <a:spcPct val="0"/>
            </a:spcBef>
            <a:spcAft>
              <a:spcPct val="15000"/>
            </a:spcAft>
            <a:buChar char="•"/>
          </a:pPr>
          <a:r>
            <a:rPr lang="en-GB" sz="2400" kern="1200" dirty="0"/>
            <a:t>Perform solo or in pairs, small groups or whole classes</a:t>
          </a:r>
        </a:p>
        <a:p>
          <a:pPr marL="228600" lvl="1" indent="-228600" algn="l" defTabSz="1066800">
            <a:lnSpc>
              <a:spcPct val="90000"/>
            </a:lnSpc>
            <a:spcBef>
              <a:spcPct val="0"/>
            </a:spcBef>
            <a:spcAft>
              <a:spcPct val="15000"/>
            </a:spcAft>
            <a:buChar char="•"/>
          </a:pPr>
          <a:r>
            <a:rPr lang="en-GB" sz="2400" kern="1200" dirty="0"/>
            <a:t>Any style</a:t>
          </a:r>
        </a:p>
      </dsp:txBody>
      <dsp:txXfrm>
        <a:off x="7155929" y="1693473"/>
        <a:ext cx="3203971" cy="421632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88BF274-EEC4-4067-96D8-B05AFB7F6FAC}">
      <dsp:nvSpPr>
        <dsp:cNvPr id="0" name=""/>
        <dsp:cNvSpPr/>
      </dsp:nvSpPr>
      <dsp:spPr>
        <a:xfrm>
          <a:off x="6490" y="209758"/>
          <a:ext cx="775913" cy="775913"/>
        </a:xfrm>
        <a:prstGeom prst="rect">
          <a:avLst/>
        </a:prstGeom>
        <a:blipFill>
          <a:blip xmlns:r="http://schemas.openxmlformats.org/officeDocument/2006/relationships" r:embed="rId1" cstate="print">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BF21E02-4FD3-4ADC-BBB5-F3738C5A4F50}">
      <dsp:nvSpPr>
        <dsp:cNvPr id="0" name=""/>
        <dsp:cNvSpPr/>
      </dsp:nvSpPr>
      <dsp:spPr>
        <a:xfrm>
          <a:off x="6490" y="1181926"/>
          <a:ext cx="2216895" cy="3325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933450">
            <a:lnSpc>
              <a:spcPct val="100000"/>
            </a:lnSpc>
            <a:spcBef>
              <a:spcPct val="0"/>
            </a:spcBef>
            <a:spcAft>
              <a:spcPct val="35000"/>
            </a:spcAft>
            <a:buNone/>
            <a:defRPr b="1"/>
          </a:pPr>
          <a:r>
            <a:rPr lang="en-GB" sz="2100" kern="1200"/>
            <a:t>See it</a:t>
          </a:r>
        </a:p>
      </dsp:txBody>
      <dsp:txXfrm>
        <a:off x="6490" y="1181926"/>
        <a:ext cx="2216895" cy="332534"/>
      </dsp:txXfrm>
    </dsp:sp>
    <dsp:sp modelId="{E0E63CC1-F671-49E2-B2B1-C1F173E37274}">
      <dsp:nvSpPr>
        <dsp:cNvPr id="0" name=""/>
        <dsp:cNvSpPr/>
      </dsp:nvSpPr>
      <dsp:spPr>
        <a:xfrm>
          <a:off x="6490" y="1605741"/>
          <a:ext cx="2216895" cy="31680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711200">
            <a:lnSpc>
              <a:spcPct val="100000"/>
            </a:lnSpc>
            <a:spcBef>
              <a:spcPct val="0"/>
            </a:spcBef>
            <a:spcAft>
              <a:spcPct val="35000"/>
            </a:spcAft>
            <a:buNone/>
          </a:pPr>
          <a:r>
            <a:rPr lang="en-GB" sz="1600" kern="1200" dirty="0"/>
            <a:t>try writing out the poem by hand and illustrating it with patterns and pictures</a:t>
          </a:r>
        </a:p>
        <a:p>
          <a:pPr marL="0" lvl="0" indent="0" algn="l" defTabSz="711200">
            <a:lnSpc>
              <a:spcPct val="100000"/>
            </a:lnSpc>
            <a:spcBef>
              <a:spcPct val="0"/>
            </a:spcBef>
            <a:spcAft>
              <a:spcPct val="35000"/>
            </a:spcAft>
            <a:buNone/>
          </a:pPr>
          <a:endParaRPr lang="en-GB" sz="1600" kern="1200" dirty="0"/>
        </a:p>
        <a:p>
          <a:pPr marL="0" lvl="0" indent="0" algn="l" defTabSz="711200">
            <a:lnSpc>
              <a:spcPct val="100000"/>
            </a:lnSpc>
            <a:spcBef>
              <a:spcPct val="0"/>
            </a:spcBef>
            <a:spcAft>
              <a:spcPct val="35000"/>
            </a:spcAft>
            <a:buNone/>
          </a:pPr>
          <a:r>
            <a:rPr lang="en-GB" sz="1600" kern="1200" dirty="0"/>
            <a:t>putting your illustrated poem somewhere you can see it and say it often</a:t>
          </a:r>
        </a:p>
        <a:p>
          <a:pPr marL="0" lvl="0" indent="0" algn="l" defTabSz="711200">
            <a:lnSpc>
              <a:spcPct val="100000"/>
            </a:lnSpc>
            <a:spcBef>
              <a:spcPct val="0"/>
            </a:spcBef>
            <a:spcAft>
              <a:spcPct val="35000"/>
            </a:spcAft>
            <a:buNone/>
          </a:pPr>
          <a:endParaRPr lang="en-GB" sz="1600" kern="1200" dirty="0"/>
        </a:p>
        <a:p>
          <a:pPr marL="0" lvl="0" indent="0" algn="l" defTabSz="711200">
            <a:lnSpc>
              <a:spcPct val="100000"/>
            </a:lnSpc>
            <a:spcBef>
              <a:spcPct val="0"/>
            </a:spcBef>
            <a:spcAft>
              <a:spcPct val="35000"/>
            </a:spcAft>
            <a:buNone/>
          </a:pPr>
          <a:r>
            <a:rPr lang="en-GB" sz="1600" kern="1200"/>
            <a:t>visualising the images the words create in your mind</a:t>
          </a:r>
        </a:p>
        <a:p>
          <a:pPr marL="0" lvl="0" indent="0" algn="l" defTabSz="711200">
            <a:lnSpc>
              <a:spcPct val="100000"/>
            </a:lnSpc>
            <a:spcBef>
              <a:spcPct val="0"/>
            </a:spcBef>
            <a:spcAft>
              <a:spcPct val="35000"/>
            </a:spcAft>
            <a:buNone/>
          </a:pPr>
          <a:endParaRPr lang="en-GB" sz="1600" kern="1200"/>
        </a:p>
      </dsp:txBody>
      <dsp:txXfrm>
        <a:off x="6490" y="1605741"/>
        <a:ext cx="2216895" cy="3168080"/>
      </dsp:txXfrm>
    </dsp:sp>
    <dsp:sp modelId="{F7951B00-5541-49B8-8935-7A1D3FEC6BCC}">
      <dsp:nvSpPr>
        <dsp:cNvPr id="0" name=""/>
        <dsp:cNvSpPr/>
      </dsp:nvSpPr>
      <dsp:spPr>
        <a:xfrm>
          <a:off x="2611342" y="209758"/>
          <a:ext cx="775913" cy="775913"/>
        </a:xfrm>
        <a:prstGeom prst="rect">
          <a:avLst/>
        </a:prstGeom>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1B22BE4-CEAE-45FC-A725-9ED15C749058}">
      <dsp:nvSpPr>
        <dsp:cNvPr id="0" name=""/>
        <dsp:cNvSpPr/>
      </dsp:nvSpPr>
      <dsp:spPr>
        <a:xfrm>
          <a:off x="2611342" y="1181926"/>
          <a:ext cx="2216895" cy="3325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933450">
            <a:lnSpc>
              <a:spcPct val="100000"/>
            </a:lnSpc>
            <a:spcBef>
              <a:spcPct val="0"/>
            </a:spcBef>
            <a:spcAft>
              <a:spcPct val="35000"/>
            </a:spcAft>
            <a:buNone/>
            <a:defRPr b="1"/>
          </a:pPr>
          <a:r>
            <a:rPr lang="en-GB" sz="2100" kern="1200"/>
            <a:t>Move it</a:t>
          </a:r>
        </a:p>
      </dsp:txBody>
      <dsp:txXfrm>
        <a:off x="2611342" y="1181926"/>
        <a:ext cx="2216895" cy="332534"/>
      </dsp:txXfrm>
    </dsp:sp>
    <dsp:sp modelId="{0CAED868-42B4-437F-85A9-9F552A808929}">
      <dsp:nvSpPr>
        <dsp:cNvPr id="0" name=""/>
        <dsp:cNvSpPr/>
      </dsp:nvSpPr>
      <dsp:spPr>
        <a:xfrm>
          <a:off x="2611342" y="1605741"/>
          <a:ext cx="2216895" cy="31680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711200">
            <a:lnSpc>
              <a:spcPct val="100000"/>
            </a:lnSpc>
            <a:spcBef>
              <a:spcPct val="0"/>
            </a:spcBef>
            <a:spcAft>
              <a:spcPct val="35000"/>
            </a:spcAft>
            <a:buNone/>
          </a:pPr>
          <a:r>
            <a:rPr lang="en-GB" sz="1600" kern="1200" dirty="0"/>
            <a:t>try making up movements and gestures that match the words in the poem</a:t>
          </a:r>
        </a:p>
        <a:p>
          <a:pPr marL="0" lvl="0" indent="0" algn="l" defTabSz="711200">
            <a:lnSpc>
              <a:spcPct val="100000"/>
            </a:lnSpc>
            <a:spcBef>
              <a:spcPct val="0"/>
            </a:spcBef>
            <a:spcAft>
              <a:spcPct val="35000"/>
            </a:spcAft>
            <a:buNone/>
          </a:pPr>
          <a:endParaRPr lang="en-GB" sz="1600" kern="1200" dirty="0"/>
        </a:p>
        <a:p>
          <a:pPr marL="0" lvl="0" indent="0" algn="l" defTabSz="711200">
            <a:lnSpc>
              <a:spcPct val="100000"/>
            </a:lnSpc>
            <a:spcBef>
              <a:spcPct val="0"/>
            </a:spcBef>
            <a:spcAft>
              <a:spcPct val="35000"/>
            </a:spcAft>
            <a:buNone/>
          </a:pPr>
          <a:r>
            <a:rPr lang="en-GB" sz="1600" kern="1200" dirty="0"/>
            <a:t>clapping or drumming to find the poem’s beat</a:t>
          </a:r>
        </a:p>
        <a:p>
          <a:pPr marL="0" lvl="0" indent="0" algn="l" defTabSz="711200">
            <a:lnSpc>
              <a:spcPct val="100000"/>
            </a:lnSpc>
            <a:spcBef>
              <a:spcPct val="0"/>
            </a:spcBef>
            <a:spcAft>
              <a:spcPct val="35000"/>
            </a:spcAft>
            <a:buNone/>
          </a:pPr>
          <a:endParaRPr lang="en-GB" sz="1600" kern="1200" dirty="0"/>
        </a:p>
        <a:p>
          <a:pPr marL="0" lvl="0" indent="0" algn="l" defTabSz="711200">
            <a:lnSpc>
              <a:spcPct val="100000"/>
            </a:lnSpc>
            <a:spcBef>
              <a:spcPct val="0"/>
            </a:spcBef>
            <a:spcAft>
              <a:spcPct val="35000"/>
            </a:spcAft>
            <a:buNone/>
          </a:pPr>
          <a:r>
            <a:rPr lang="en-GB" sz="1600" kern="1200"/>
            <a:t>walking in time to the poem as you speak it</a:t>
          </a:r>
        </a:p>
      </dsp:txBody>
      <dsp:txXfrm>
        <a:off x="2611342" y="1605741"/>
        <a:ext cx="2216895" cy="3168080"/>
      </dsp:txXfrm>
    </dsp:sp>
    <dsp:sp modelId="{38835AB6-62AE-4904-A3BE-E80B86C55AF6}">
      <dsp:nvSpPr>
        <dsp:cNvPr id="0" name=""/>
        <dsp:cNvSpPr/>
      </dsp:nvSpPr>
      <dsp:spPr>
        <a:xfrm>
          <a:off x="5216194" y="209758"/>
          <a:ext cx="775913" cy="775913"/>
        </a:xfrm>
        <a:prstGeom prst="rect">
          <a:avLst/>
        </a:prstGeom>
        <a:blipFill>
          <a:blip xmlns:r="http://schemas.openxmlformats.org/officeDocument/2006/relationships"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CF81AB4-AB2C-4A6B-8F7E-911454EA7CBC}">
      <dsp:nvSpPr>
        <dsp:cNvPr id="0" name=""/>
        <dsp:cNvSpPr/>
      </dsp:nvSpPr>
      <dsp:spPr>
        <a:xfrm>
          <a:off x="5216194" y="1181926"/>
          <a:ext cx="2216895" cy="3325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933450">
            <a:lnSpc>
              <a:spcPct val="100000"/>
            </a:lnSpc>
            <a:spcBef>
              <a:spcPct val="0"/>
            </a:spcBef>
            <a:spcAft>
              <a:spcPct val="35000"/>
            </a:spcAft>
            <a:buNone/>
            <a:defRPr b="1"/>
          </a:pPr>
          <a:r>
            <a:rPr lang="en-GB" sz="2100" kern="1200"/>
            <a:t>Listen to it</a:t>
          </a:r>
        </a:p>
      </dsp:txBody>
      <dsp:txXfrm>
        <a:off x="5216194" y="1181926"/>
        <a:ext cx="2216895" cy="332534"/>
      </dsp:txXfrm>
    </dsp:sp>
    <dsp:sp modelId="{4772AE01-D339-45D4-A035-7AC52EC301F2}">
      <dsp:nvSpPr>
        <dsp:cNvPr id="0" name=""/>
        <dsp:cNvSpPr/>
      </dsp:nvSpPr>
      <dsp:spPr>
        <a:xfrm>
          <a:off x="5216194" y="1605741"/>
          <a:ext cx="2216895" cy="31680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711200">
            <a:lnSpc>
              <a:spcPct val="100000"/>
            </a:lnSpc>
            <a:spcBef>
              <a:spcPct val="0"/>
            </a:spcBef>
            <a:spcAft>
              <a:spcPct val="35000"/>
            </a:spcAft>
            <a:buNone/>
          </a:pPr>
          <a:r>
            <a:rPr lang="en-GB" sz="1600" kern="1200" dirty="0"/>
            <a:t>try listening to recordings of the poem on the Poetry Archive or CLPE websites</a:t>
          </a:r>
        </a:p>
        <a:p>
          <a:pPr marL="0" lvl="0" indent="0" algn="l" defTabSz="711200">
            <a:lnSpc>
              <a:spcPct val="100000"/>
            </a:lnSpc>
            <a:spcBef>
              <a:spcPct val="0"/>
            </a:spcBef>
            <a:spcAft>
              <a:spcPct val="35000"/>
            </a:spcAft>
            <a:buNone/>
          </a:pPr>
          <a:endParaRPr lang="en-GB" sz="1600" kern="1200" dirty="0"/>
        </a:p>
        <a:p>
          <a:pPr marL="0" lvl="0" indent="0" algn="l" defTabSz="711200">
            <a:lnSpc>
              <a:spcPct val="100000"/>
            </a:lnSpc>
            <a:spcBef>
              <a:spcPct val="0"/>
            </a:spcBef>
            <a:spcAft>
              <a:spcPct val="35000"/>
            </a:spcAft>
            <a:buNone/>
          </a:pPr>
          <a:r>
            <a:rPr lang="en-GB" sz="1600" kern="1200" dirty="0"/>
            <a:t>watching videos of pupil performances on the Poetry By Heart website</a:t>
          </a:r>
        </a:p>
        <a:p>
          <a:pPr marL="0" lvl="0" indent="0" algn="l" defTabSz="711200">
            <a:lnSpc>
              <a:spcPct val="100000"/>
            </a:lnSpc>
            <a:spcBef>
              <a:spcPct val="0"/>
            </a:spcBef>
            <a:spcAft>
              <a:spcPct val="35000"/>
            </a:spcAft>
            <a:buNone/>
          </a:pPr>
          <a:endParaRPr lang="en-GB" sz="1600" kern="1200" dirty="0"/>
        </a:p>
        <a:p>
          <a:pPr marL="0" lvl="0" indent="0" algn="l" defTabSz="711200">
            <a:lnSpc>
              <a:spcPct val="100000"/>
            </a:lnSpc>
            <a:spcBef>
              <a:spcPct val="0"/>
            </a:spcBef>
            <a:spcAft>
              <a:spcPct val="35000"/>
            </a:spcAft>
            <a:buNone/>
          </a:pPr>
          <a:r>
            <a:rPr lang="en-GB" sz="1600" kern="1200"/>
            <a:t>listening for the sounds of the words and the movement of the lines</a:t>
          </a:r>
        </a:p>
      </dsp:txBody>
      <dsp:txXfrm>
        <a:off x="5216194" y="1605741"/>
        <a:ext cx="2216895" cy="3168080"/>
      </dsp:txXfrm>
    </dsp:sp>
    <dsp:sp modelId="{0F1CE439-8168-4A21-8CF1-8A1DF5521666}">
      <dsp:nvSpPr>
        <dsp:cNvPr id="0" name=""/>
        <dsp:cNvSpPr/>
      </dsp:nvSpPr>
      <dsp:spPr>
        <a:xfrm>
          <a:off x="7821047" y="209758"/>
          <a:ext cx="775913" cy="775913"/>
        </a:xfrm>
        <a:prstGeom prst="rect">
          <a:avLst/>
        </a:prstGeom>
        <a:blipFill>
          <a:blip xmlns:r="http://schemas.openxmlformats.org/officeDocument/2006/relationships"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E9F99CA-3417-4D22-BB9C-9BCDFB6B4634}">
      <dsp:nvSpPr>
        <dsp:cNvPr id="0" name=""/>
        <dsp:cNvSpPr/>
      </dsp:nvSpPr>
      <dsp:spPr>
        <a:xfrm>
          <a:off x="7821047" y="1181926"/>
          <a:ext cx="2216895" cy="3325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933450">
            <a:lnSpc>
              <a:spcPct val="100000"/>
            </a:lnSpc>
            <a:spcBef>
              <a:spcPct val="0"/>
            </a:spcBef>
            <a:spcAft>
              <a:spcPct val="35000"/>
            </a:spcAft>
            <a:buNone/>
            <a:defRPr b="1"/>
          </a:pPr>
          <a:r>
            <a:rPr lang="en-GB" sz="2100" kern="1200"/>
            <a:t>Speak it</a:t>
          </a:r>
        </a:p>
      </dsp:txBody>
      <dsp:txXfrm>
        <a:off x="7821047" y="1181926"/>
        <a:ext cx="2216895" cy="332534"/>
      </dsp:txXfrm>
    </dsp:sp>
    <dsp:sp modelId="{3E7F5684-DE82-4162-92BD-6D1686B11D18}">
      <dsp:nvSpPr>
        <dsp:cNvPr id="0" name=""/>
        <dsp:cNvSpPr/>
      </dsp:nvSpPr>
      <dsp:spPr>
        <a:xfrm>
          <a:off x="7821047" y="1605741"/>
          <a:ext cx="2216895" cy="31680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711200">
            <a:lnSpc>
              <a:spcPct val="100000"/>
            </a:lnSpc>
            <a:spcBef>
              <a:spcPct val="0"/>
            </a:spcBef>
            <a:spcAft>
              <a:spcPct val="35000"/>
            </a:spcAft>
            <a:buNone/>
          </a:pPr>
          <a:r>
            <a:rPr lang="en-GB" sz="1600" kern="1200" dirty="0"/>
            <a:t>try reading each line several times using different tones of voice</a:t>
          </a:r>
        </a:p>
        <a:p>
          <a:pPr marL="0" lvl="0" indent="0" algn="l" defTabSz="711200">
            <a:lnSpc>
              <a:spcPct val="100000"/>
            </a:lnSpc>
            <a:spcBef>
              <a:spcPct val="0"/>
            </a:spcBef>
            <a:spcAft>
              <a:spcPct val="35000"/>
            </a:spcAft>
            <a:buNone/>
          </a:pPr>
          <a:endParaRPr lang="en-GB" sz="1600" kern="1200" dirty="0"/>
        </a:p>
        <a:p>
          <a:pPr marL="0" lvl="0" indent="0" algn="l" defTabSz="711200">
            <a:lnSpc>
              <a:spcPct val="100000"/>
            </a:lnSpc>
            <a:spcBef>
              <a:spcPct val="0"/>
            </a:spcBef>
            <a:spcAft>
              <a:spcPct val="35000"/>
            </a:spcAft>
            <a:buNone/>
          </a:pPr>
          <a:r>
            <a:rPr lang="en-GB" sz="1600" kern="1200" dirty="0"/>
            <a:t>varying your pace, volume and timing</a:t>
          </a:r>
        </a:p>
        <a:p>
          <a:pPr marL="0" lvl="0" indent="0" algn="l" defTabSz="711200">
            <a:lnSpc>
              <a:spcPct val="100000"/>
            </a:lnSpc>
            <a:spcBef>
              <a:spcPct val="0"/>
            </a:spcBef>
            <a:spcAft>
              <a:spcPct val="35000"/>
            </a:spcAft>
            <a:buNone/>
          </a:pPr>
          <a:endParaRPr lang="en-GB" sz="1600" kern="1200" dirty="0"/>
        </a:p>
        <a:p>
          <a:pPr marL="0" lvl="0" indent="0" algn="l" defTabSz="711200">
            <a:lnSpc>
              <a:spcPct val="100000"/>
            </a:lnSpc>
            <a:spcBef>
              <a:spcPct val="0"/>
            </a:spcBef>
            <a:spcAft>
              <a:spcPct val="35000"/>
            </a:spcAft>
            <a:buNone/>
          </a:pPr>
          <a:r>
            <a:rPr lang="en-GB" sz="1600" kern="1200"/>
            <a:t>marking up a copy of the poem to remember how you want to speak it</a:t>
          </a:r>
        </a:p>
      </dsp:txBody>
      <dsp:txXfrm>
        <a:off x="7821047" y="1605741"/>
        <a:ext cx="2216895" cy="3168080"/>
      </dsp:txXfrm>
    </dsp:sp>
  </dsp:spTree>
</dsp:drawing>
</file>

<file path=ppt/diagrams/layout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18/2/layout/IconLabelDescriptionList">
  <dgm:title val="Icon Label Description List"/>
  <dgm:desc val="Use to show non-sequential or grouped chunks of information. The placeholder holds an icon or small picture, and corresponding text boxes show Level 1 and Level 2 text respectively. Works well for minimal Level 1 text accompanied by lengthier Level two text."/>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if>
      <dgm:else name="Name2">
        <dgm:alg type="lin">
          <dgm:param type="linDir" val="fromR"/>
        </dgm:alg>
      </dgm:else>
    </dgm:choose>
    <dgm:shape xmlns:r="http://schemas.openxmlformats.org/officeDocument/2006/relationships" r:blip="">
      <dgm:adjLst/>
    </dgm:shape>
    <dgm:presOf/>
    <dgm:constrLst>
      <dgm:constr type="h" for="ch" forName="compNode" refType="h" fact="0.45"/>
      <dgm:constr type="w" for="ch" forName="compNode" val="120"/>
      <dgm:constr type="w" for="ch" forName="sibTrans" refType="w" refFor="ch" refForName="compNode" fact="0.175"/>
      <dgm:constr type="primFontSz" for="des" forName="parTx" val="36"/>
      <dgm:constr type="primFontSz" for="des" forName="desTx" refType="primFontSz" refFor="des" refForName="parTx" op="lte" fact="0.75"/>
      <dgm:constr type="h" for="des" forName="compNode" op="equ"/>
      <dgm:constr type="h" for="des" forName="iconRect" op="equ"/>
      <dgm:constr type="w" for="des" forName="iconRect" op="equ"/>
      <dgm:constr type="h" for="des" forName="iconSpace" op="equ"/>
      <dgm:constr type="h" for="des" forName="parTx" op="equ"/>
      <dgm:constr type="h" for="des" forName="txSpace" op="equ"/>
      <dgm:constr type="h" for="des" forName="desTx" op="equ"/>
    </dgm:constrLst>
    <dgm:ruleLst>
      <dgm:rule type="w" for="ch" forName="compNode" val="0" fact="NaN" max="NaN"/>
    </dgm:ruleLst>
    <dgm:forEach name="Name3" axis="ch" ptType="node">
      <dgm:layoutNode name="compNode">
        <dgm:alg type="composite"/>
        <dgm:shape xmlns:r="http://schemas.openxmlformats.org/officeDocument/2006/relationships" r:blip="">
          <dgm:adjLst/>
        </dgm:shape>
        <dgm:presOf axis="self"/>
        <dgm:constrLst>
          <dgm:constr type="w" for="ch" forName="iconRect" refType="w" fact="0.35"/>
          <dgm:constr type="h" for="ch" forName="iconRect" refType="w" refFor="ch" refForName="iconRect"/>
          <dgm:constr type="l" for="ch" forName="iconRect"/>
          <dgm:constr type="t" for="ch" forName="iconRect"/>
          <dgm:constr type="w" for="ch" forName="iconSpace" refType="w"/>
          <dgm:constr type="h" for="ch" forName="iconSpace" refType="h" fact="0.043"/>
          <dgm:constr type="l" for="ch" forName="iconSpace"/>
          <dgm:constr type="t" for="ch" forName="iconSpace" refType="b" refFor="ch" refForName="iconRect"/>
          <dgm:constr type="w" for="ch" forName="parTx" refType="w"/>
          <dgm:constr type="h" for="ch" forName="parTx" refType="w" fact="0.15"/>
          <dgm:constr type="l" for="ch" forName="parTx"/>
          <dgm:constr type="t" for="ch" forName="parTx" refType="b" refFor="ch" refForName="iconSpace"/>
          <dgm:constr type="h" for="ch" forName="txSpace" refType="h" fact="0.02"/>
          <dgm:constr type="w" for="ch" forName="txSpace" refType="w"/>
          <dgm:constr type="l" for="ch" forName="txSpace"/>
          <dgm:constr type="t" for="ch" forName="txSpace" refType="b" refFor="ch" refForName="parTx"/>
          <dgm:constr type="w" for="ch" forName="desTx" refType="w"/>
          <dgm:constr type="l" for="ch" forName="desTx"/>
          <dgm:constr type="t" for="ch" forName="desTx" refType="b" refFor="ch" refForName="txSpace"/>
        </dgm:constrLst>
        <dgm:ruleLst>
          <dgm:rule type="h" val="INF" fact="NaN" max="NaN"/>
        </dgm:ruleLst>
        <dgm:layoutNode name="iconRect" styleLbl="node1">
          <dgm:alg type="sp"/>
          <dgm:shape xmlns:r="http://schemas.openxmlformats.org/officeDocument/2006/relationships" type="rect" r:blip="" blipPhldr="1">
            <dgm:adjLst/>
          </dgm:shape>
          <dgm:presOf/>
          <dgm:constrLst/>
          <dgm:ruleLst/>
        </dgm:layoutNode>
        <dgm:layoutNode name="iconSpace">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t"/>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4" fact="NaN" max="NaN"/>
            <dgm:rule type="h" val="INF" fact="NaN" max="NaN"/>
          </dgm:ruleLst>
        </dgm:layoutNode>
        <dgm:layoutNode name="txSpace">
          <dgm:alg type="sp"/>
          <dgm:shape xmlns:r="http://schemas.openxmlformats.org/officeDocument/2006/relationships" r:blip="">
            <dgm:adjLst/>
          </dgm:shape>
          <dgm:presOf/>
          <dgm:constrLst/>
          <dgm:ruleLst/>
        </dgm:layoutNode>
        <dgm:layoutNode name="desTx" styleLbl="revTx">
          <dgm:varLst/>
          <dgm:alg type="tx">
            <dgm:param type="stBulletLvl" val="0"/>
            <dgm:param type="txAnchorVert" val="t"/>
            <dgm:param type="parTxLTRAlign" val="l"/>
            <dgm:param type="shpTxLTRAlignCh" val="l"/>
            <dgm:param type="parTxRTLAlign" val="r"/>
            <dgm:param type="shpTxRTLAlignCh" val="r"/>
          </dgm:alg>
          <dgm:shape xmlns:r="http://schemas.openxmlformats.org/officeDocument/2006/relationships" type="rect" r:blip="">
            <dgm:adjLst/>
          </dgm:shape>
          <dgm:presOf axis="des" ptType="node"/>
          <dgm:constrLst>
            <dgm:constr type="secFontSz" refType="primFontSz"/>
            <dgm:constr type="lMarg"/>
            <dgm:constr type="rMarg"/>
            <dgm:constr type="tMarg"/>
            <dgm:constr type="bMarg"/>
          </dgm:constrLst>
          <dgm:ruleLst>
            <dgm:rule type="primFontSz" val="NaN" fact="NaN" max="17"/>
            <dgm:rule type="h" val="INF" fact="NaN" max="NaN"/>
          </dgm:ruleLst>
        </dgm:layoutNode>
      </dgm:layoutNode>
      <dgm:forEach name="Name4"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b="1"/>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C2476C9-E7CB-4389-83A4-6B37EAA5CEBE}" type="datetimeFigureOut">
              <a:rPr lang="en-GB" smtClean="0"/>
              <a:t>11/11/2021</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B165D9-E534-4DC5-8E25-06BDC7408DA9}" type="slidenum">
              <a:rPr lang="en-GB" smtClean="0"/>
              <a:t>‹#›</a:t>
            </a:fld>
            <a:endParaRPr lang="en-GB"/>
          </a:p>
        </p:txBody>
      </p:sp>
    </p:spTree>
    <p:extLst>
      <p:ext uri="{BB962C8B-B14F-4D97-AF65-F5344CB8AC3E}">
        <p14:creationId xmlns:p14="http://schemas.microsoft.com/office/powerpoint/2010/main" val="19734739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EB165D9-E534-4DC5-8E25-06BDC7408DA9}" type="slidenum">
              <a:rPr lang="en-GB" smtClean="0"/>
              <a:t>1</a:t>
            </a:fld>
            <a:endParaRPr lang="en-GB"/>
          </a:p>
        </p:txBody>
      </p:sp>
    </p:spTree>
    <p:extLst>
      <p:ext uri="{BB962C8B-B14F-4D97-AF65-F5344CB8AC3E}">
        <p14:creationId xmlns:p14="http://schemas.microsoft.com/office/powerpoint/2010/main" val="42273920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EB165D9-E534-4DC5-8E25-06BDC7408DA9}" type="slidenum">
              <a:rPr lang="en-GB" smtClean="0"/>
              <a:t>4</a:t>
            </a:fld>
            <a:endParaRPr lang="en-GB"/>
          </a:p>
        </p:txBody>
      </p:sp>
    </p:spTree>
    <p:extLst>
      <p:ext uri="{BB962C8B-B14F-4D97-AF65-F5344CB8AC3E}">
        <p14:creationId xmlns:p14="http://schemas.microsoft.com/office/powerpoint/2010/main" val="20378916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EB165D9-E534-4DC5-8E25-06BDC7408DA9}" type="slidenum">
              <a:rPr lang="en-GB" smtClean="0"/>
              <a:t>7</a:t>
            </a:fld>
            <a:endParaRPr lang="en-GB"/>
          </a:p>
        </p:txBody>
      </p:sp>
    </p:spTree>
    <p:extLst>
      <p:ext uri="{BB962C8B-B14F-4D97-AF65-F5344CB8AC3E}">
        <p14:creationId xmlns:p14="http://schemas.microsoft.com/office/powerpoint/2010/main" val="15937906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4DE3F0-E455-3947-B0B3-7483A305FFAC}"/>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6801E909-6E87-1E41-B6F8-D36B2017607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0CF6BD21-8811-6644-899B-539BBC8D144D}"/>
              </a:ext>
            </a:extLst>
          </p:cNvPr>
          <p:cNvSpPr>
            <a:spLocks noGrp="1"/>
          </p:cNvSpPr>
          <p:nvPr>
            <p:ph type="dt" sz="half" idx="10"/>
          </p:nvPr>
        </p:nvSpPr>
        <p:spPr/>
        <p:txBody>
          <a:bodyPr/>
          <a:lstStyle/>
          <a:p>
            <a:fld id="{97509618-0804-47EE-93F9-6865F0296CCB}" type="datetimeFigureOut">
              <a:rPr lang="en-GB" smtClean="0"/>
              <a:t>11/11/2021</a:t>
            </a:fld>
            <a:endParaRPr lang="en-GB"/>
          </a:p>
        </p:txBody>
      </p:sp>
      <p:sp>
        <p:nvSpPr>
          <p:cNvPr id="5" name="Footer Placeholder 4">
            <a:extLst>
              <a:ext uri="{FF2B5EF4-FFF2-40B4-BE49-F238E27FC236}">
                <a16:creationId xmlns:a16="http://schemas.microsoft.com/office/drawing/2014/main" id="{651B2001-BD86-3B45-BD3E-0DF03E481B2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0725BC7B-D8AC-6F42-90DE-D3EBCB87FC35}"/>
              </a:ext>
            </a:extLst>
          </p:cNvPr>
          <p:cNvSpPr>
            <a:spLocks noGrp="1"/>
          </p:cNvSpPr>
          <p:nvPr>
            <p:ph type="sldNum" sz="quarter" idx="12"/>
          </p:nvPr>
        </p:nvSpPr>
        <p:spPr/>
        <p:txBody>
          <a:bodyPr/>
          <a:lstStyle/>
          <a:p>
            <a:fld id="{050351E0-5582-496A-8038-3BA7DBDB8C27}" type="slidenum">
              <a:rPr lang="en-GB" smtClean="0"/>
              <a:t>‹#›</a:t>
            </a:fld>
            <a:endParaRPr lang="en-GB"/>
          </a:p>
        </p:txBody>
      </p:sp>
    </p:spTree>
    <p:extLst>
      <p:ext uri="{BB962C8B-B14F-4D97-AF65-F5344CB8AC3E}">
        <p14:creationId xmlns:p14="http://schemas.microsoft.com/office/powerpoint/2010/main" val="30268490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DFB442-C5A3-E747-93CB-FE76322BC8EC}"/>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DD1524E2-74F8-E24B-8744-3506EE225AFF}"/>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5DE01E9A-5E2C-F04A-B3C5-AE24C99E9006}"/>
              </a:ext>
            </a:extLst>
          </p:cNvPr>
          <p:cNvSpPr>
            <a:spLocks noGrp="1"/>
          </p:cNvSpPr>
          <p:nvPr>
            <p:ph type="dt" sz="half" idx="10"/>
          </p:nvPr>
        </p:nvSpPr>
        <p:spPr/>
        <p:txBody>
          <a:bodyPr/>
          <a:lstStyle/>
          <a:p>
            <a:fld id="{97509618-0804-47EE-93F9-6865F0296CCB}" type="datetimeFigureOut">
              <a:rPr lang="en-GB" smtClean="0"/>
              <a:t>11/11/2021</a:t>
            </a:fld>
            <a:endParaRPr lang="en-GB"/>
          </a:p>
        </p:txBody>
      </p:sp>
      <p:sp>
        <p:nvSpPr>
          <p:cNvPr id="5" name="Footer Placeholder 4">
            <a:extLst>
              <a:ext uri="{FF2B5EF4-FFF2-40B4-BE49-F238E27FC236}">
                <a16:creationId xmlns:a16="http://schemas.microsoft.com/office/drawing/2014/main" id="{2C6BF9F3-9FC0-044C-94A3-DDEB4247508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C712137-2BD7-0D45-81EE-281D5CD37730}"/>
              </a:ext>
            </a:extLst>
          </p:cNvPr>
          <p:cNvSpPr>
            <a:spLocks noGrp="1"/>
          </p:cNvSpPr>
          <p:nvPr>
            <p:ph type="sldNum" sz="quarter" idx="12"/>
          </p:nvPr>
        </p:nvSpPr>
        <p:spPr/>
        <p:txBody>
          <a:bodyPr/>
          <a:lstStyle/>
          <a:p>
            <a:fld id="{050351E0-5582-496A-8038-3BA7DBDB8C27}" type="slidenum">
              <a:rPr lang="en-GB" smtClean="0"/>
              <a:t>‹#›</a:t>
            </a:fld>
            <a:endParaRPr lang="en-GB"/>
          </a:p>
        </p:txBody>
      </p:sp>
    </p:spTree>
    <p:extLst>
      <p:ext uri="{BB962C8B-B14F-4D97-AF65-F5344CB8AC3E}">
        <p14:creationId xmlns:p14="http://schemas.microsoft.com/office/powerpoint/2010/main" val="31345653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7649E3D-E578-394F-B86F-83F2C8077153}"/>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A1C5BC70-8697-8D4F-AE5F-AFCE17261168}"/>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D3D24339-1F10-F849-8E87-1E1A0B6A4847}"/>
              </a:ext>
            </a:extLst>
          </p:cNvPr>
          <p:cNvSpPr>
            <a:spLocks noGrp="1"/>
          </p:cNvSpPr>
          <p:nvPr>
            <p:ph type="dt" sz="half" idx="10"/>
          </p:nvPr>
        </p:nvSpPr>
        <p:spPr/>
        <p:txBody>
          <a:bodyPr/>
          <a:lstStyle/>
          <a:p>
            <a:fld id="{97509618-0804-47EE-93F9-6865F0296CCB}" type="datetimeFigureOut">
              <a:rPr lang="en-GB" smtClean="0"/>
              <a:t>11/11/2021</a:t>
            </a:fld>
            <a:endParaRPr lang="en-GB"/>
          </a:p>
        </p:txBody>
      </p:sp>
      <p:sp>
        <p:nvSpPr>
          <p:cNvPr id="5" name="Footer Placeholder 4">
            <a:extLst>
              <a:ext uri="{FF2B5EF4-FFF2-40B4-BE49-F238E27FC236}">
                <a16:creationId xmlns:a16="http://schemas.microsoft.com/office/drawing/2014/main" id="{97448515-4528-3A4C-9677-07D412E72B97}"/>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9AC2D25-D728-C740-84FD-28A44ABE349C}"/>
              </a:ext>
            </a:extLst>
          </p:cNvPr>
          <p:cNvSpPr>
            <a:spLocks noGrp="1"/>
          </p:cNvSpPr>
          <p:nvPr>
            <p:ph type="sldNum" sz="quarter" idx="12"/>
          </p:nvPr>
        </p:nvSpPr>
        <p:spPr/>
        <p:txBody>
          <a:bodyPr/>
          <a:lstStyle/>
          <a:p>
            <a:fld id="{050351E0-5582-496A-8038-3BA7DBDB8C27}" type="slidenum">
              <a:rPr lang="en-GB" smtClean="0"/>
              <a:t>‹#›</a:t>
            </a:fld>
            <a:endParaRPr lang="en-GB"/>
          </a:p>
        </p:txBody>
      </p:sp>
    </p:spTree>
    <p:extLst>
      <p:ext uri="{BB962C8B-B14F-4D97-AF65-F5344CB8AC3E}">
        <p14:creationId xmlns:p14="http://schemas.microsoft.com/office/powerpoint/2010/main" val="33929979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A264F3-2C1B-5B48-A23E-7F92B68B76DB}"/>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F658A45D-C2CF-294C-94B2-A8A4AA120F16}"/>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DB06F2D6-A971-3F46-AD09-3E9EDBEFE6D5}"/>
              </a:ext>
            </a:extLst>
          </p:cNvPr>
          <p:cNvSpPr>
            <a:spLocks noGrp="1"/>
          </p:cNvSpPr>
          <p:nvPr>
            <p:ph type="dt" sz="half" idx="10"/>
          </p:nvPr>
        </p:nvSpPr>
        <p:spPr/>
        <p:txBody>
          <a:bodyPr/>
          <a:lstStyle/>
          <a:p>
            <a:fld id="{97509618-0804-47EE-93F9-6865F0296CCB}" type="datetimeFigureOut">
              <a:rPr lang="en-GB" smtClean="0"/>
              <a:t>11/11/2021</a:t>
            </a:fld>
            <a:endParaRPr lang="en-GB"/>
          </a:p>
        </p:txBody>
      </p:sp>
      <p:sp>
        <p:nvSpPr>
          <p:cNvPr id="5" name="Footer Placeholder 4">
            <a:extLst>
              <a:ext uri="{FF2B5EF4-FFF2-40B4-BE49-F238E27FC236}">
                <a16:creationId xmlns:a16="http://schemas.microsoft.com/office/drawing/2014/main" id="{C437B0CC-C154-D941-9425-B783679C94FF}"/>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6D290A4-93CE-ED41-99BA-1228DC1FFD41}"/>
              </a:ext>
            </a:extLst>
          </p:cNvPr>
          <p:cNvSpPr>
            <a:spLocks noGrp="1"/>
          </p:cNvSpPr>
          <p:nvPr>
            <p:ph type="sldNum" sz="quarter" idx="12"/>
          </p:nvPr>
        </p:nvSpPr>
        <p:spPr/>
        <p:txBody>
          <a:bodyPr/>
          <a:lstStyle/>
          <a:p>
            <a:fld id="{050351E0-5582-496A-8038-3BA7DBDB8C27}" type="slidenum">
              <a:rPr lang="en-GB" smtClean="0"/>
              <a:t>‹#›</a:t>
            </a:fld>
            <a:endParaRPr lang="en-GB"/>
          </a:p>
        </p:txBody>
      </p:sp>
    </p:spTree>
    <p:extLst>
      <p:ext uri="{BB962C8B-B14F-4D97-AF65-F5344CB8AC3E}">
        <p14:creationId xmlns:p14="http://schemas.microsoft.com/office/powerpoint/2010/main" val="1757232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D943A9-8F72-E042-B74C-0EC838F0B448}"/>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D2ABDCD4-26EE-7B4C-81A2-F9568820947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C3F215F5-B1D8-1543-A3A2-94B4C3D9BB95}"/>
              </a:ext>
            </a:extLst>
          </p:cNvPr>
          <p:cNvSpPr>
            <a:spLocks noGrp="1"/>
          </p:cNvSpPr>
          <p:nvPr>
            <p:ph type="dt" sz="half" idx="10"/>
          </p:nvPr>
        </p:nvSpPr>
        <p:spPr/>
        <p:txBody>
          <a:bodyPr/>
          <a:lstStyle/>
          <a:p>
            <a:fld id="{97509618-0804-47EE-93F9-6865F0296CCB}" type="datetimeFigureOut">
              <a:rPr lang="en-GB" smtClean="0"/>
              <a:t>11/11/2021</a:t>
            </a:fld>
            <a:endParaRPr lang="en-GB"/>
          </a:p>
        </p:txBody>
      </p:sp>
      <p:sp>
        <p:nvSpPr>
          <p:cNvPr id="5" name="Footer Placeholder 4">
            <a:extLst>
              <a:ext uri="{FF2B5EF4-FFF2-40B4-BE49-F238E27FC236}">
                <a16:creationId xmlns:a16="http://schemas.microsoft.com/office/drawing/2014/main" id="{125E8A98-9D5A-BF41-85FF-AC1E7D839936}"/>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327C44DB-FF2D-C44C-9DE3-A232FDCC71E3}"/>
              </a:ext>
            </a:extLst>
          </p:cNvPr>
          <p:cNvSpPr>
            <a:spLocks noGrp="1"/>
          </p:cNvSpPr>
          <p:nvPr>
            <p:ph type="sldNum" sz="quarter" idx="12"/>
          </p:nvPr>
        </p:nvSpPr>
        <p:spPr/>
        <p:txBody>
          <a:bodyPr/>
          <a:lstStyle/>
          <a:p>
            <a:fld id="{050351E0-5582-496A-8038-3BA7DBDB8C27}" type="slidenum">
              <a:rPr lang="en-GB" smtClean="0"/>
              <a:t>‹#›</a:t>
            </a:fld>
            <a:endParaRPr lang="en-GB"/>
          </a:p>
        </p:txBody>
      </p:sp>
    </p:spTree>
    <p:extLst>
      <p:ext uri="{BB962C8B-B14F-4D97-AF65-F5344CB8AC3E}">
        <p14:creationId xmlns:p14="http://schemas.microsoft.com/office/powerpoint/2010/main" val="13550086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5CA7A7-0198-5346-A590-848BB0D717CF}"/>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7D54DD0D-0315-4D49-AB45-C5D165F6690D}"/>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3478C781-EC84-4C48-83F0-04ED29AD024E}"/>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81BD1819-CCFB-CF4F-8985-5DB158CE03E1}"/>
              </a:ext>
            </a:extLst>
          </p:cNvPr>
          <p:cNvSpPr>
            <a:spLocks noGrp="1"/>
          </p:cNvSpPr>
          <p:nvPr>
            <p:ph type="dt" sz="half" idx="10"/>
          </p:nvPr>
        </p:nvSpPr>
        <p:spPr/>
        <p:txBody>
          <a:bodyPr/>
          <a:lstStyle/>
          <a:p>
            <a:fld id="{97509618-0804-47EE-93F9-6865F0296CCB}" type="datetimeFigureOut">
              <a:rPr lang="en-GB" smtClean="0"/>
              <a:t>11/11/2021</a:t>
            </a:fld>
            <a:endParaRPr lang="en-GB"/>
          </a:p>
        </p:txBody>
      </p:sp>
      <p:sp>
        <p:nvSpPr>
          <p:cNvPr id="6" name="Footer Placeholder 5">
            <a:extLst>
              <a:ext uri="{FF2B5EF4-FFF2-40B4-BE49-F238E27FC236}">
                <a16:creationId xmlns:a16="http://schemas.microsoft.com/office/drawing/2014/main" id="{C51B9880-586A-3E41-910D-3E087E641C00}"/>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9FCD71B1-ACA6-EA46-A7D5-8135CDAAB94F}"/>
              </a:ext>
            </a:extLst>
          </p:cNvPr>
          <p:cNvSpPr>
            <a:spLocks noGrp="1"/>
          </p:cNvSpPr>
          <p:nvPr>
            <p:ph type="sldNum" sz="quarter" idx="12"/>
          </p:nvPr>
        </p:nvSpPr>
        <p:spPr/>
        <p:txBody>
          <a:bodyPr/>
          <a:lstStyle/>
          <a:p>
            <a:fld id="{050351E0-5582-496A-8038-3BA7DBDB8C27}" type="slidenum">
              <a:rPr lang="en-GB" smtClean="0"/>
              <a:t>‹#›</a:t>
            </a:fld>
            <a:endParaRPr lang="en-GB"/>
          </a:p>
        </p:txBody>
      </p:sp>
    </p:spTree>
    <p:extLst>
      <p:ext uri="{BB962C8B-B14F-4D97-AF65-F5344CB8AC3E}">
        <p14:creationId xmlns:p14="http://schemas.microsoft.com/office/powerpoint/2010/main" val="1643941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D96ED9-CB06-A544-AB1A-CE758E76BFFE}"/>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D8E4350C-12DA-C54C-ABDF-51D48750FB1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06954F5E-3D3A-0E42-A2B8-8C3DD5DDE7BD}"/>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59024D1D-2994-CE47-91BD-47AAAF363F0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AAC1DCCA-23C9-F845-8E96-CAC359FECE27}"/>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A9BFD06F-DF7F-D44E-8A5F-344ECF5D0F30}"/>
              </a:ext>
            </a:extLst>
          </p:cNvPr>
          <p:cNvSpPr>
            <a:spLocks noGrp="1"/>
          </p:cNvSpPr>
          <p:nvPr>
            <p:ph type="dt" sz="half" idx="10"/>
          </p:nvPr>
        </p:nvSpPr>
        <p:spPr/>
        <p:txBody>
          <a:bodyPr/>
          <a:lstStyle/>
          <a:p>
            <a:fld id="{97509618-0804-47EE-93F9-6865F0296CCB}" type="datetimeFigureOut">
              <a:rPr lang="en-GB" smtClean="0"/>
              <a:t>11/11/2021</a:t>
            </a:fld>
            <a:endParaRPr lang="en-GB"/>
          </a:p>
        </p:txBody>
      </p:sp>
      <p:sp>
        <p:nvSpPr>
          <p:cNvPr id="8" name="Footer Placeholder 7">
            <a:extLst>
              <a:ext uri="{FF2B5EF4-FFF2-40B4-BE49-F238E27FC236}">
                <a16:creationId xmlns:a16="http://schemas.microsoft.com/office/drawing/2014/main" id="{BFFE74B8-9C71-ED42-9FE5-6EE8C2ACB743}"/>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007C2D77-D344-994D-8167-90052B657089}"/>
              </a:ext>
            </a:extLst>
          </p:cNvPr>
          <p:cNvSpPr>
            <a:spLocks noGrp="1"/>
          </p:cNvSpPr>
          <p:nvPr>
            <p:ph type="sldNum" sz="quarter" idx="12"/>
          </p:nvPr>
        </p:nvSpPr>
        <p:spPr/>
        <p:txBody>
          <a:bodyPr/>
          <a:lstStyle/>
          <a:p>
            <a:fld id="{050351E0-5582-496A-8038-3BA7DBDB8C27}" type="slidenum">
              <a:rPr lang="en-GB" smtClean="0"/>
              <a:t>‹#›</a:t>
            </a:fld>
            <a:endParaRPr lang="en-GB"/>
          </a:p>
        </p:txBody>
      </p:sp>
    </p:spTree>
    <p:extLst>
      <p:ext uri="{BB962C8B-B14F-4D97-AF65-F5344CB8AC3E}">
        <p14:creationId xmlns:p14="http://schemas.microsoft.com/office/powerpoint/2010/main" val="26652866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A3FD3F-6F06-664C-84B5-5ABDB8B2A02A}"/>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98AF1CBF-A22A-4644-8E46-D84C11AF2960}"/>
              </a:ext>
            </a:extLst>
          </p:cNvPr>
          <p:cNvSpPr>
            <a:spLocks noGrp="1"/>
          </p:cNvSpPr>
          <p:nvPr>
            <p:ph type="dt" sz="half" idx="10"/>
          </p:nvPr>
        </p:nvSpPr>
        <p:spPr/>
        <p:txBody>
          <a:bodyPr/>
          <a:lstStyle/>
          <a:p>
            <a:fld id="{97509618-0804-47EE-93F9-6865F0296CCB}" type="datetimeFigureOut">
              <a:rPr lang="en-GB" smtClean="0"/>
              <a:t>11/11/2021</a:t>
            </a:fld>
            <a:endParaRPr lang="en-GB"/>
          </a:p>
        </p:txBody>
      </p:sp>
      <p:sp>
        <p:nvSpPr>
          <p:cNvPr id="4" name="Footer Placeholder 3">
            <a:extLst>
              <a:ext uri="{FF2B5EF4-FFF2-40B4-BE49-F238E27FC236}">
                <a16:creationId xmlns:a16="http://schemas.microsoft.com/office/drawing/2014/main" id="{9D842CCC-B43C-1944-A800-7C43254F0B4F}"/>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FCFC07BE-EC18-EC42-AE56-27D63F240AB3}"/>
              </a:ext>
            </a:extLst>
          </p:cNvPr>
          <p:cNvSpPr>
            <a:spLocks noGrp="1"/>
          </p:cNvSpPr>
          <p:nvPr>
            <p:ph type="sldNum" sz="quarter" idx="12"/>
          </p:nvPr>
        </p:nvSpPr>
        <p:spPr/>
        <p:txBody>
          <a:bodyPr/>
          <a:lstStyle/>
          <a:p>
            <a:fld id="{050351E0-5582-496A-8038-3BA7DBDB8C27}" type="slidenum">
              <a:rPr lang="en-GB" smtClean="0"/>
              <a:t>‹#›</a:t>
            </a:fld>
            <a:endParaRPr lang="en-GB"/>
          </a:p>
        </p:txBody>
      </p:sp>
    </p:spTree>
    <p:extLst>
      <p:ext uri="{BB962C8B-B14F-4D97-AF65-F5344CB8AC3E}">
        <p14:creationId xmlns:p14="http://schemas.microsoft.com/office/powerpoint/2010/main" val="25332743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593F322-BE37-304E-A3F6-2C5E395D0AC0}"/>
              </a:ext>
            </a:extLst>
          </p:cNvPr>
          <p:cNvSpPr>
            <a:spLocks noGrp="1"/>
          </p:cNvSpPr>
          <p:nvPr>
            <p:ph type="dt" sz="half" idx="10"/>
          </p:nvPr>
        </p:nvSpPr>
        <p:spPr/>
        <p:txBody>
          <a:bodyPr/>
          <a:lstStyle/>
          <a:p>
            <a:fld id="{97509618-0804-47EE-93F9-6865F0296CCB}" type="datetimeFigureOut">
              <a:rPr lang="en-GB" smtClean="0"/>
              <a:t>11/11/2021</a:t>
            </a:fld>
            <a:endParaRPr lang="en-GB"/>
          </a:p>
        </p:txBody>
      </p:sp>
      <p:sp>
        <p:nvSpPr>
          <p:cNvPr id="3" name="Footer Placeholder 2">
            <a:extLst>
              <a:ext uri="{FF2B5EF4-FFF2-40B4-BE49-F238E27FC236}">
                <a16:creationId xmlns:a16="http://schemas.microsoft.com/office/drawing/2014/main" id="{578CC034-3A48-5547-9AFE-14BB28996A2D}"/>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4DCCD420-717E-8A47-A132-2E6FF8FADB5B}"/>
              </a:ext>
            </a:extLst>
          </p:cNvPr>
          <p:cNvSpPr>
            <a:spLocks noGrp="1"/>
          </p:cNvSpPr>
          <p:nvPr>
            <p:ph type="sldNum" sz="quarter" idx="12"/>
          </p:nvPr>
        </p:nvSpPr>
        <p:spPr/>
        <p:txBody>
          <a:bodyPr/>
          <a:lstStyle/>
          <a:p>
            <a:fld id="{050351E0-5582-496A-8038-3BA7DBDB8C27}" type="slidenum">
              <a:rPr lang="en-GB" smtClean="0"/>
              <a:t>‹#›</a:t>
            </a:fld>
            <a:endParaRPr lang="en-GB"/>
          </a:p>
        </p:txBody>
      </p:sp>
    </p:spTree>
    <p:extLst>
      <p:ext uri="{BB962C8B-B14F-4D97-AF65-F5344CB8AC3E}">
        <p14:creationId xmlns:p14="http://schemas.microsoft.com/office/powerpoint/2010/main" val="27590846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D8770D-6F0B-E848-B707-5ED4671C5519}"/>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D57D9307-5AD6-D748-AD49-F6CABFBEA9D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4052471E-C708-CB4F-B9CA-937A3F92407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7989A924-1C6F-9340-B30C-305D30B6E91F}"/>
              </a:ext>
            </a:extLst>
          </p:cNvPr>
          <p:cNvSpPr>
            <a:spLocks noGrp="1"/>
          </p:cNvSpPr>
          <p:nvPr>
            <p:ph type="dt" sz="half" idx="10"/>
          </p:nvPr>
        </p:nvSpPr>
        <p:spPr/>
        <p:txBody>
          <a:bodyPr/>
          <a:lstStyle/>
          <a:p>
            <a:fld id="{97509618-0804-47EE-93F9-6865F0296CCB}" type="datetimeFigureOut">
              <a:rPr lang="en-GB" smtClean="0"/>
              <a:t>11/11/2021</a:t>
            </a:fld>
            <a:endParaRPr lang="en-GB"/>
          </a:p>
        </p:txBody>
      </p:sp>
      <p:sp>
        <p:nvSpPr>
          <p:cNvPr id="6" name="Footer Placeholder 5">
            <a:extLst>
              <a:ext uri="{FF2B5EF4-FFF2-40B4-BE49-F238E27FC236}">
                <a16:creationId xmlns:a16="http://schemas.microsoft.com/office/drawing/2014/main" id="{78352FE0-C62D-9D48-8115-AB8716E34292}"/>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AAFBC7FC-B1E6-B243-B329-1F1C0333DB3A}"/>
              </a:ext>
            </a:extLst>
          </p:cNvPr>
          <p:cNvSpPr>
            <a:spLocks noGrp="1"/>
          </p:cNvSpPr>
          <p:nvPr>
            <p:ph type="sldNum" sz="quarter" idx="12"/>
          </p:nvPr>
        </p:nvSpPr>
        <p:spPr/>
        <p:txBody>
          <a:bodyPr/>
          <a:lstStyle/>
          <a:p>
            <a:fld id="{050351E0-5582-496A-8038-3BA7DBDB8C27}" type="slidenum">
              <a:rPr lang="en-GB" smtClean="0"/>
              <a:t>‹#›</a:t>
            </a:fld>
            <a:endParaRPr lang="en-GB"/>
          </a:p>
        </p:txBody>
      </p:sp>
    </p:spTree>
    <p:extLst>
      <p:ext uri="{BB962C8B-B14F-4D97-AF65-F5344CB8AC3E}">
        <p14:creationId xmlns:p14="http://schemas.microsoft.com/office/powerpoint/2010/main" val="39082951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86749-F7F2-2549-8707-30A6C80E542B}"/>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7DA1569E-D78C-CB48-8360-36C28D77402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5154A708-92C7-CA46-9B79-05F4C1F7EC9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9E197408-ECA7-034E-A96E-B526BDDB1901}"/>
              </a:ext>
            </a:extLst>
          </p:cNvPr>
          <p:cNvSpPr>
            <a:spLocks noGrp="1"/>
          </p:cNvSpPr>
          <p:nvPr>
            <p:ph type="dt" sz="half" idx="10"/>
          </p:nvPr>
        </p:nvSpPr>
        <p:spPr/>
        <p:txBody>
          <a:bodyPr/>
          <a:lstStyle/>
          <a:p>
            <a:fld id="{97509618-0804-47EE-93F9-6865F0296CCB}" type="datetimeFigureOut">
              <a:rPr lang="en-GB" smtClean="0"/>
              <a:t>11/11/2021</a:t>
            </a:fld>
            <a:endParaRPr lang="en-GB"/>
          </a:p>
        </p:txBody>
      </p:sp>
      <p:sp>
        <p:nvSpPr>
          <p:cNvPr id="6" name="Footer Placeholder 5">
            <a:extLst>
              <a:ext uri="{FF2B5EF4-FFF2-40B4-BE49-F238E27FC236}">
                <a16:creationId xmlns:a16="http://schemas.microsoft.com/office/drawing/2014/main" id="{71B4C6DA-E9FF-FE47-9588-66A247475743}"/>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297EA6C7-FA93-734C-B364-7D58598F5E0F}"/>
              </a:ext>
            </a:extLst>
          </p:cNvPr>
          <p:cNvSpPr>
            <a:spLocks noGrp="1"/>
          </p:cNvSpPr>
          <p:nvPr>
            <p:ph type="sldNum" sz="quarter" idx="12"/>
          </p:nvPr>
        </p:nvSpPr>
        <p:spPr/>
        <p:txBody>
          <a:bodyPr/>
          <a:lstStyle/>
          <a:p>
            <a:fld id="{050351E0-5582-496A-8038-3BA7DBDB8C27}" type="slidenum">
              <a:rPr lang="en-GB" smtClean="0"/>
              <a:t>‹#›</a:t>
            </a:fld>
            <a:endParaRPr lang="en-GB"/>
          </a:p>
        </p:txBody>
      </p:sp>
    </p:spTree>
    <p:extLst>
      <p:ext uri="{BB962C8B-B14F-4D97-AF65-F5344CB8AC3E}">
        <p14:creationId xmlns:p14="http://schemas.microsoft.com/office/powerpoint/2010/main" val="39693310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FC489FC-7C54-4744-BF1C-55A5EFB1E78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1E68B824-E9CA-1343-8448-F486450CCEF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69BC6671-15ED-474D-882C-910C67DE6C6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7509618-0804-47EE-93F9-6865F0296CCB}" type="datetimeFigureOut">
              <a:rPr lang="en-GB" smtClean="0"/>
              <a:t>11/11/2021</a:t>
            </a:fld>
            <a:endParaRPr lang="en-GB"/>
          </a:p>
        </p:txBody>
      </p:sp>
      <p:sp>
        <p:nvSpPr>
          <p:cNvPr id="5" name="Footer Placeholder 4">
            <a:extLst>
              <a:ext uri="{FF2B5EF4-FFF2-40B4-BE49-F238E27FC236}">
                <a16:creationId xmlns:a16="http://schemas.microsoft.com/office/drawing/2014/main" id="{7A6D9C2C-A9E7-AD4F-8ACC-C2554760A3A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46F3DB30-D1E8-EB45-80BE-A654F9D5013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50351E0-5582-496A-8038-3BA7DBDB8C27}" type="slidenum">
              <a:rPr lang="en-GB" smtClean="0"/>
              <a:t>‹#›</a:t>
            </a:fld>
            <a:endParaRPr lang="en-GB"/>
          </a:p>
        </p:txBody>
      </p:sp>
    </p:spTree>
    <p:extLst>
      <p:ext uri="{BB962C8B-B14F-4D97-AF65-F5344CB8AC3E}">
        <p14:creationId xmlns:p14="http://schemas.microsoft.com/office/powerpoint/2010/main" val="3906462934"/>
      </p:ext>
    </p:extLst>
  </p:cSld>
  <p:clrMap bg1="lt1" tx1="dk1" bg2="lt2" tx2="dk2" accent1="accent1" accent2="accent2" accent3="accent3" accent4="accent4" accent5="accent5" accent6="accent6" hlink="hlink" folHlink="folHlink"/>
  <p:sldLayoutIdLst>
    <p:sldLayoutId id="2147483944" r:id="rId1"/>
    <p:sldLayoutId id="2147483945" r:id="rId2"/>
    <p:sldLayoutId id="2147483946" r:id="rId3"/>
    <p:sldLayoutId id="2147483947" r:id="rId4"/>
    <p:sldLayoutId id="2147483948" r:id="rId5"/>
    <p:sldLayoutId id="2147483949" r:id="rId6"/>
    <p:sldLayoutId id="2147483950" r:id="rId7"/>
    <p:sldLayoutId id="2147483951" r:id="rId8"/>
    <p:sldLayoutId id="2147483952" r:id="rId9"/>
    <p:sldLayoutId id="2147483953" r:id="rId10"/>
    <p:sldLayoutId id="2147483954"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jpg"/></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2.jpg"/><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4.JPG"/><Relationship Id="rId4" Type="http://schemas.openxmlformats.org/officeDocument/2006/relationships/hyperlink" Target="https://vimeo.com/601120475/cab7f75244"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2.jp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1A95671B-3CC6-4792-9114-B74FAEA224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CFC4C89C-B65B-7946-95A3-77F45A191D99}"/>
              </a:ext>
            </a:extLst>
          </p:cNvPr>
          <p:cNvSpPr txBox="1"/>
          <p:nvPr/>
        </p:nvSpPr>
        <p:spPr>
          <a:xfrm>
            <a:off x="1008184" y="1459907"/>
            <a:ext cx="10175630" cy="767904"/>
          </a:xfrm>
          <a:prstGeom prst="rect">
            <a:avLst/>
          </a:prstGeom>
        </p:spPr>
        <p:txBody>
          <a:bodyPr vert="horz" lIns="91440" tIns="45720" rIns="91440" bIns="45720" rtlCol="0" anchor="ctr">
            <a:noAutofit/>
          </a:bodyPr>
          <a:lstStyle/>
          <a:p>
            <a:pPr algn="ctr">
              <a:lnSpc>
                <a:spcPct val="90000"/>
              </a:lnSpc>
              <a:spcBef>
                <a:spcPct val="0"/>
              </a:spcBef>
              <a:spcAft>
                <a:spcPts val="600"/>
              </a:spcAft>
            </a:pPr>
            <a:r>
              <a:rPr lang="en-US" sz="2800" cap="all" dirty="0"/>
              <a:t>Choose a poem • Learn it by heart • Perform it out loud</a:t>
            </a:r>
          </a:p>
        </p:txBody>
      </p:sp>
      <p:pic>
        <p:nvPicPr>
          <p:cNvPr id="3" name="Picture 2" descr="A picture containing text&#10;&#10;Description automatically generated">
            <a:extLst>
              <a:ext uri="{FF2B5EF4-FFF2-40B4-BE49-F238E27FC236}">
                <a16:creationId xmlns:a16="http://schemas.microsoft.com/office/drawing/2014/main" id="{82AC744F-FEF5-4C47-8551-A40D9CB625DD}"/>
              </a:ext>
            </a:extLst>
          </p:cNvPr>
          <p:cNvPicPr>
            <a:picLocks noChangeAspect="1"/>
          </p:cNvPicPr>
          <p:nvPr/>
        </p:nvPicPr>
        <p:blipFill rotWithShape="1">
          <a:blip r:embed="rId3">
            <a:extLst>
              <a:ext uri="{28A0092B-C50C-407E-A947-70E740481C1C}">
                <a14:useLocalDpi xmlns:a14="http://schemas.microsoft.com/office/drawing/2010/main" val="0"/>
              </a:ext>
            </a:extLst>
          </a:blip>
          <a:srcRect t="10295" b="8545"/>
          <a:stretch/>
        </p:blipFill>
        <p:spPr>
          <a:xfrm>
            <a:off x="835154" y="2754635"/>
            <a:ext cx="10515595" cy="3200421"/>
          </a:xfrm>
          <a:prstGeom prst="rect">
            <a:avLst/>
          </a:prstGeom>
        </p:spPr>
      </p:pic>
      <p:pic>
        <p:nvPicPr>
          <p:cNvPr id="58" name="Picture 57" descr="Homepage-logo.jpg">
            <a:extLst>
              <a:ext uri="{FF2B5EF4-FFF2-40B4-BE49-F238E27FC236}">
                <a16:creationId xmlns:a16="http://schemas.microsoft.com/office/drawing/2014/main" id="{207DBAB9-FA58-DC44-A686-4E506F40927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61907" y="592238"/>
            <a:ext cx="1462088" cy="604257"/>
          </a:xfrm>
          <a:prstGeom prst="rect">
            <a:avLst/>
          </a:prstGeom>
        </p:spPr>
      </p:pic>
    </p:spTree>
    <p:extLst>
      <p:ext uri="{BB962C8B-B14F-4D97-AF65-F5344CB8AC3E}">
        <p14:creationId xmlns:p14="http://schemas.microsoft.com/office/powerpoint/2010/main" val="156048200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5" name="Rectangle 36">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7531610" y="365125"/>
            <a:ext cx="3822189" cy="1899912"/>
          </a:xfrm>
        </p:spPr>
        <p:txBody>
          <a:bodyPr>
            <a:normAutofit/>
          </a:bodyPr>
          <a:lstStyle/>
          <a:p>
            <a:r>
              <a:rPr lang="en-GB" sz="4000" b="1"/>
              <a:t>What is Poetry By Heart?</a:t>
            </a:r>
            <a:endParaRPr lang="en-GB" sz="4000" b="1" dirty="0"/>
          </a:p>
        </p:txBody>
      </p:sp>
      <p:pic>
        <p:nvPicPr>
          <p:cNvPr id="27" name="Picture 26" descr="Graphical user interface, application&#10;&#10;Description automatically generated">
            <a:extLst>
              <a:ext uri="{FF2B5EF4-FFF2-40B4-BE49-F238E27FC236}">
                <a16:creationId xmlns:a16="http://schemas.microsoft.com/office/drawing/2014/main" id="{D34A793E-8052-6F49-8BF2-3AE84F32B5FD}"/>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r="3409" b="1"/>
          <a:stretch/>
        </p:blipFill>
        <p:spPr>
          <a:xfrm>
            <a:off x="1" y="10"/>
            <a:ext cx="6936390" cy="6857990"/>
          </a:xfrm>
          <a:prstGeom prst="rect">
            <a:avLst/>
          </a:prstGeom>
        </p:spPr>
      </p:pic>
      <p:sp>
        <p:nvSpPr>
          <p:cNvPr id="3" name="Content Placeholder 2"/>
          <p:cNvSpPr>
            <a:spLocks noGrp="1"/>
          </p:cNvSpPr>
          <p:nvPr>
            <p:ph idx="1"/>
          </p:nvPr>
        </p:nvSpPr>
        <p:spPr>
          <a:xfrm>
            <a:off x="7531610" y="2434201"/>
            <a:ext cx="3822189" cy="3742762"/>
          </a:xfrm>
        </p:spPr>
        <p:txBody>
          <a:bodyPr>
            <a:normAutofit/>
          </a:bodyPr>
          <a:lstStyle/>
          <a:p>
            <a:pPr marL="0" indent="0">
              <a:buNone/>
            </a:pPr>
            <a:endParaRPr lang="en-GB" sz="1700" dirty="0"/>
          </a:p>
          <a:p>
            <a:pPr marL="0" indent="0">
              <a:buNone/>
            </a:pPr>
            <a:r>
              <a:rPr lang="en-GB" sz="1700" dirty="0"/>
              <a:t>A free-to-enter </a:t>
            </a:r>
            <a:r>
              <a:rPr lang="en-GB" sz="1700" b="1" dirty="0"/>
              <a:t>national poetry speaking competition </a:t>
            </a:r>
            <a:r>
              <a:rPr lang="en-GB" sz="1700" dirty="0"/>
              <a:t>with a chance to perform at Shakespeare’s Globe, London.</a:t>
            </a:r>
          </a:p>
          <a:p>
            <a:pPr marL="0" indent="0">
              <a:buNone/>
            </a:pPr>
            <a:endParaRPr lang="en-GB" sz="1700" dirty="0"/>
          </a:p>
          <a:p>
            <a:pPr marL="0" indent="0">
              <a:buNone/>
            </a:pPr>
            <a:r>
              <a:rPr lang="en-GB" sz="1700" dirty="0"/>
              <a:t>Choose a poem, learn it by heart and perform it out loud in school/college.</a:t>
            </a:r>
          </a:p>
          <a:p>
            <a:pPr marL="0" indent="0">
              <a:buNone/>
            </a:pPr>
            <a:endParaRPr lang="en-GB" sz="1700" dirty="0"/>
          </a:p>
          <a:p>
            <a:pPr marL="0" indent="0">
              <a:buNone/>
            </a:pPr>
            <a:r>
              <a:rPr lang="en-GB" sz="1700" dirty="0"/>
              <a:t>Your school/college decides who will go forward to the national round of the competition.</a:t>
            </a:r>
          </a:p>
          <a:p>
            <a:pPr marL="0" indent="0">
              <a:buNone/>
            </a:pPr>
            <a:endParaRPr lang="en-GB" sz="1700" dirty="0"/>
          </a:p>
        </p:txBody>
      </p:sp>
      <p:pic>
        <p:nvPicPr>
          <p:cNvPr id="35" name="Picture 34" descr="Homepage-logo.jpg">
            <a:extLst>
              <a:ext uri="{FF2B5EF4-FFF2-40B4-BE49-F238E27FC236}">
                <a16:creationId xmlns:a16="http://schemas.microsoft.com/office/drawing/2014/main" id="{4E7EF7CD-9E7C-A24D-9CA7-83D6229B295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05887" y="6369059"/>
            <a:ext cx="1183064" cy="488941"/>
          </a:xfrm>
          <a:prstGeom prst="rect">
            <a:avLst/>
          </a:prstGeom>
        </p:spPr>
      </p:pic>
    </p:spTree>
    <p:extLst>
      <p:ext uri="{BB962C8B-B14F-4D97-AF65-F5344CB8AC3E}">
        <p14:creationId xmlns:p14="http://schemas.microsoft.com/office/powerpoint/2010/main" val="6217300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aphicFrame>
        <p:nvGraphicFramePr>
          <p:cNvPr id="4" name="Content Placeholder 3">
            <a:extLst>
              <a:ext uri="{FF2B5EF4-FFF2-40B4-BE49-F238E27FC236}">
                <a16:creationId xmlns:a16="http://schemas.microsoft.com/office/drawing/2014/main" id="{D1FCFF2A-CE2D-5C43-9CD4-2C97DA76FD65}"/>
              </a:ext>
            </a:extLst>
          </p:cNvPr>
          <p:cNvGraphicFramePr>
            <a:graphicFrameLocks noGrp="1"/>
          </p:cNvGraphicFramePr>
          <p:nvPr>
            <p:ph idx="1"/>
            <p:extLst>
              <p:ext uri="{D42A27DB-BD31-4B8C-83A1-F6EECF244321}">
                <p14:modId xmlns:p14="http://schemas.microsoft.com/office/powerpoint/2010/main" val="3162372551"/>
              </p:ext>
            </p:extLst>
          </p:nvPr>
        </p:nvGraphicFramePr>
        <p:xfrm>
          <a:off x="838200" y="155320"/>
          <a:ext cx="10515600" cy="632167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10" name="Picture 9" descr="Homepage-logo.jpg">
            <a:extLst>
              <a:ext uri="{FF2B5EF4-FFF2-40B4-BE49-F238E27FC236}">
                <a16:creationId xmlns:a16="http://schemas.microsoft.com/office/drawing/2014/main" id="{A691FDE5-7258-3940-A7E8-6C9D25B3943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1008936" y="6369059"/>
            <a:ext cx="1183064" cy="488941"/>
          </a:xfrm>
          <a:prstGeom prst="rect">
            <a:avLst/>
          </a:prstGeom>
        </p:spPr>
      </p:pic>
    </p:spTree>
    <p:extLst>
      <p:ext uri="{BB962C8B-B14F-4D97-AF65-F5344CB8AC3E}">
        <p14:creationId xmlns:p14="http://schemas.microsoft.com/office/powerpoint/2010/main" val="21942503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87FE8CCC-0568-E144-B153-1AD7AB310769}"/>
              </a:ext>
            </a:extLst>
          </p:cNvPr>
          <p:cNvSpPr txBox="1"/>
          <p:nvPr/>
        </p:nvSpPr>
        <p:spPr>
          <a:xfrm>
            <a:off x="644834" y="1734440"/>
            <a:ext cx="3505494" cy="3785419"/>
          </a:xfrm>
          <a:prstGeom prst="rect">
            <a:avLst/>
          </a:prstGeom>
        </p:spPr>
        <p:txBody>
          <a:bodyPr vert="horz" lIns="91440" tIns="45720" rIns="91440" bIns="45720" rtlCol="0">
            <a:normAutofit/>
          </a:bodyPr>
          <a:lstStyle/>
          <a:p>
            <a:pPr>
              <a:lnSpc>
                <a:spcPct val="90000"/>
              </a:lnSpc>
              <a:spcAft>
                <a:spcPts val="600"/>
              </a:spcAft>
            </a:pPr>
            <a:r>
              <a:rPr lang="en-US" sz="2000" dirty="0"/>
              <a:t>Finalists in each key stage of the National Championship plus selected participants in all other categories are invited to perform for an audience including top poets at Shakespeare’s Globe, London, summer term 2022.</a:t>
            </a:r>
          </a:p>
        </p:txBody>
      </p:sp>
      <p:sp>
        <p:nvSpPr>
          <p:cNvPr id="30" name="Rectangle 26">
            <a:extLst>
              <a:ext uri="{FF2B5EF4-FFF2-40B4-BE49-F238E27FC236}">
                <a16:creationId xmlns:a16="http://schemas.microsoft.com/office/drawing/2014/main" id="{5E39A796-BE83-48B1-B33F-35C4A32AAB5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39056" y="0"/>
            <a:ext cx="7552944" cy="6858000"/>
          </a:xfrm>
          <a:prstGeom prst="rect">
            <a:avLst/>
          </a:prstGeom>
          <a:solidFill>
            <a:srgbClr val="C8CA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ounded Rectangle 9">
            <a:extLst>
              <a:ext uri="{FF2B5EF4-FFF2-40B4-BE49-F238E27FC236}">
                <a16:creationId xmlns:a16="http://schemas.microsoft.com/office/drawing/2014/main" id="{72F84B47-E267-4194-8194-831DB7B5547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23688" y="557784"/>
            <a:ext cx="6584098" cy="5739187"/>
          </a:xfrm>
          <a:prstGeom prst="roundRect">
            <a:avLst>
              <a:gd name="adj" fmla="val 0"/>
            </a:avLst>
          </a:prstGeom>
          <a:solidFill>
            <a:srgbClr val="FFFFFF"/>
          </a:solidFill>
          <a:ln w="9525">
            <a:solidFill>
              <a:srgbClr val="C8CACA"/>
            </a:solidFill>
          </a:ln>
          <a:effectLst>
            <a:outerShdw blurRad="57150" dist="19050" dir="5400000" algn="t" rotWithShape="0">
              <a:prstClr val="black">
                <a:alpha val="6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6" name="Picture 35" descr="Homepage-logo.jpg">
            <a:extLst>
              <a:ext uri="{FF2B5EF4-FFF2-40B4-BE49-F238E27FC236}">
                <a16:creationId xmlns:a16="http://schemas.microsoft.com/office/drawing/2014/main" id="{9EAE126B-370D-AC41-B7BB-34470D477F1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369059"/>
            <a:ext cx="1183064" cy="488941"/>
          </a:xfrm>
          <a:prstGeom prst="rect">
            <a:avLst/>
          </a:prstGeom>
        </p:spPr>
      </p:pic>
      <p:pic>
        <p:nvPicPr>
          <p:cNvPr id="2" name="Imagen 1">
            <a:hlinkClick r:id="rId4"/>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23688" y="1856564"/>
            <a:ext cx="6584098" cy="3187539"/>
          </a:xfrm>
          <a:prstGeom prst="rect">
            <a:avLst/>
          </a:prstGeom>
        </p:spPr>
      </p:pic>
      <p:sp>
        <p:nvSpPr>
          <p:cNvPr id="4" name="CuadroTexto 3"/>
          <p:cNvSpPr txBox="1"/>
          <p:nvPr/>
        </p:nvSpPr>
        <p:spPr>
          <a:xfrm>
            <a:off x="5344511" y="5265683"/>
            <a:ext cx="6101256" cy="646331"/>
          </a:xfrm>
          <a:prstGeom prst="rect">
            <a:avLst/>
          </a:prstGeom>
          <a:noFill/>
        </p:spPr>
        <p:txBody>
          <a:bodyPr wrap="square" rtlCol="0">
            <a:spAutoFit/>
          </a:bodyPr>
          <a:lstStyle/>
          <a:p>
            <a:pPr algn="ctr"/>
            <a:r>
              <a:rPr lang="en-US" dirty="0"/>
              <a:t>Please click on the image of the Globe above to watch our short film about the 2021 Finalists Celebration event!</a:t>
            </a:r>
            <a:endParaRPr lang="en-GB" dirty="0"/>
          </a:p>
        </p:txBody>
      </p:sp>
    </p:spTree>
    <p:extLst>
      <p:ext uri="{BB962C8B-B14F-4D97-AF65-F5344CB8AC3E}">
        <p14:creationId xmlns:p14="http://schemas.microsoft.com/office/powerpoint/2010/main" val="34301408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2" name="Picture 11" descr="A picture containing person&#10;&#10;Description automatically generated">
            <a:extLst>
              <a:ext uri="{FF2B5EF4-FFF2-40B4-BE49-F238E27FC236}">
                <a16:creationId xmlns:a16="http://schemas.microsoft.com/office/drawing/2014/main" id="{05145AAF-0C66-2A4E-93D2-3547EE15DAE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8444204" cy="6858000"/>
          </a:xfrm>
          <a:prstGeom prst="rect">
            <a:avLst/>
          </a:prstGeom>
        </p:spPr>
      </p:pic>
      <p:sp>
        <p:nvSpPr>
          <p:cNvPr id="13" name="Title 1">
            <a:extLst>
              <a:ext uri="{FF2B5EF4-FFF2-40B4-BE49-F238E27FC236}">
                <a16:creationId xmlns:a16="http://schemas.microsoft.com/office/drawing/2014/main" id="{37271100-CC1F-E14B-B205-FA8B73AD5223}"/>
              </a:ext>
            </a:extLst>
          </p:cNvPr>
          <p:cNvSpPr>
            <a:spLocks noGrp="1"/>
          </p:cNvSpPr>
          <p:nvPr>
            <p:ph type="title"/>
          </p:nvPr>
        </p:nvSpPr>
        <p:spPr>
          <a:xfrm>
            <a:off x="8642959" y="327547"/>
            <a:ext cx="2931090" cy="1330040"/>
          </a:xfrm>
        </p:spPr>
        <p:txBody>
          <a:bodyPr>
            <a:normAutofit/>
          </a:bodyPr>
          <a:lstStyle/>
          <a:p>
            <a:r>
              <a:rPr lang="en-GB" sz="4000" b="1" dirty="0"/>
              <a:t>Why do it?</a:t>
            </a:r>
          </a:p>
        </p:txBody>
      </p:sp>
      <p:sp>
        <p:nvSpPr>
          <p:cNvPr id="14" name="Content Placeholder 2">
            <a:extLst>
              <a:ext uri="{FF2B5EF4-FFF2-40B4-BE49-F238E27FC236}">
                <a16:creationId xmlns:a16="http://schemas.microsoft.com/office/drawing/2014/main" id="{CDE60C19-021A-7B47-AD32-FD6527089DF5}"/>
              </a:ext>
            </a:extLst>
          </p:cNvPr>
          <p:cNvSpPr>
            <a:spLocks noGrp="1"/>
          </p:cNvSpPr>
          <p:nvPr>
            <p:ph idx="1"/>
          </p:nvPr>
        </p:nvSpPr>
        <p:spPr>
          <a:xfrm>
            <a:off x="8642959" y="1657587"/>
            <a:ext cx="3224408" cy="3803761"/>
          </a:xfrm>
        </p:spPr>
        <p:txBody>
          <a:bodyPr>
            <a:normAutofit/>
          </a:bodyPr>
          <a:lstStyle/>
          <a:p>
            <a:r>
              <a:rPr lang="en-GB" sz="1700" dirty="0"/>
              <a:t>Serious fun</a:t>
            </a:r>
          </a:p>
          <a:p>
            <a:r>
              <a:rPr lang="en-GB" sz="1700" dirty="0"/>
              <a:t>Enhanced speaking skills</a:t>
            </a:r>
          </a:p>
          <a:p>
            <a:r>
              <a:rPr lang="en-GB" sz="1700" dirty="0"/>
              <a:t>Confidence boosting</a:t>
            </a:r>
          </a:p>
          <a:p>
            <a:r>
              <a:rPr lang="en-GB" sz="1700" dirty="0"/>
              <a:t>Poetry enjoyment</a:t>
            </a:r>
          </a:p>
          <a:p>
            <a:r>
              <a:rPr lang="en-GB" sz="1700" dirty="0"/>
              <a:t>Memory building</a:t>
            </a:r>
          </a:p>
          <a:p>
            <a:r>
              <a:rPr lang="en-GB" sz="1700" dirty="0"/>
              <a:t>Certificate and individual feedback</a:t>
            </a:r>
          </a:p>
          <a:p>
            <a:pPr marL="0" indent="0">
              <a:buNone/>
            </a:pPr>
            <a:endParaRPr lang="en-GB" sz="1700" dirty="0"/>
          </a:p>
          <a:p>
            <a:r>
              <a:rPr lang="en-GB" sz="1700" dirty="0"/>
              <a:t>And a chance of being selected to perform at Shakespeare’s Globe, London in summer 2022</a:t>
            </a:r>
          </a:p>
        </p:txBody>
      </p:sp>
      <p:pic>
        <p:nvPicPr>
          <p:cNvPr id="16" name="Picture 15" descr="Homepage-logo.jpg">
            <a:extLst>
              <a:ext uri="{FF2B5EF4-FFF2-40B4-BE49-F238E27FC236}">
                <a16:creationId xmlns:a16="http://schemas.microsoft.com/office/drawing/2014/main" id="{993FDC5D-39A7-824A-9B3C-8A1408FF2B9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08936" y="6369059"/>
            <a:ext cx="1183064" cy="488941"/>
          </a:xfrm>
          <a:prstGeom prst="rect">
            <a:avLst/>
          </a:prstGeom>
        </p:spPr>
      </p:pic>
    </p:spTree>
    <p:extLst>
      <p:ext uri="{BB962C8B-B14F-4D97-AF65-F5344CB8AC3E}">
        <p14:creationId xmlns:p14="http://schemas.microsoft.com/office/powerpoint/2010/main" val="12647990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48929" y="629266"/>
            <a:ext cx="3505495" cy="1622321"/>
          </a:xfrm>
        </p:spPr>
        <p:txBody>
          <a:bodyPr>
            <a:normAutofit/>
          </a:bodyPr>
          <a:lstStyle/>
          <a:p>
            <a:r>
              <a:rPr lang="en-GB" b="1" dirty="0"/>
              <a:t>Choose a poem</a:t>
            </a:r>
          </a:p>
        </p:txBody>
      </p:sp>
      <p:sp>
        <p:nvSpPr>
          <p:cNvPr id="6" name="Content Placeholder 5">
            <a:extLst>
              <a:ext uri="{FF2B5EF4-FFF2-40B4-BE49-F238E27FC236}">
                <a16:creationId xmlns:a16="http://schemas.microsoft.com/office/drawing/2014/main" id="{06AE3F35-295B-C641-9B3C-99B4120C0FBC}"/>
              </a:ext>
            </a:extLst>
          </p:cNvPr>
          <p:cNvSpPr>
            <a:spLocks noGrp="1"/>
          </p:cNvSpPr>
          <p:nvPr>
            <p:ph idx="1"/>
          </p:nvPr>
        </p:nvSpPr>
        <p:spPr>
          <a:xfrm>
            <a:off x="648931" y="2438400"/>
            <a:ext cx="3505494" cy="3785419"/>
          </a:xfrm>
        </p:spPr>
        <p:txBody>
          <a:bodyPr>
            <a:normAutofit/>
          </a:bodyPr>
          <a:lstStyle/>
          <a:p>
            <a:r>
              <a:rPr lang="en-US" sz="1400" dirty="0"/>
              <a:t>Visit the </a:t>
            </a:r>
            <a:r>
              <a:rPr lang="en-US" sz="1400" b="1" dirty="0"/>
              <a:t>Poetry By Heart </a:t>
            </a:r>
            <a:r>
              <a:rPr lang="en-US" sz="1400" dirty="0"/>
              <a:t>website and explore the poems in the digital anthologies</a:t>
            </a:r>
          </a:p>
          <a:p>
            <a:endParaRPr lang="en-US" sz="1400" dirty="0"/>
          </a:p>
          <a:p>
            <a:r>
              <a:rPr lang="en-US" sz="1400" dirty="0"/>
              <a:t>Choose 2 Poetry By Heart poems that you like for </a:t>
            </a:r>
            <a:r>
              <a:rPr lang="en-US" sz="1400" b="1" dirty="0"/>
              <a:t>CLASSIC</a:t>
            </a:r>
            <a:r>
              <a:rPr lang="en-US" sz="1400" dirty="0"/>
              <a:t> – one published in or before 1914 and one after 1914</a:t>
            </a:r>
          </a:p>
          <a:p>
            <a:endParaRPr lang="en-US" sz="1400" dirty="0"/>
          </a:p>
          <a:p>
            <a:r>
              <a:rPr lang="en-US" sz="1400" dirty="0"/>
              <a:t>Choose 1 Poetry By Heart poem you like for </a:t>
            </a:r>
            <a:r>
              <a:rPr lang="en-US" sz="1400" b="1" dirty="0"/>
              <a:t>FREESTYLE</a:t>
            </a:r>
          </a:p>
          <a:p>
            <a:endParaRPr lang="en-US" sz="1400" b="1" dirty="0"/>
          </a:p>
          <a:p>
            <a:r>
              <a:rPr lang="en-US" sz="1400" dirty="0"/>
              <a:t>For </a:t>
            </a:r>
            <a:r>
              <a:rPr lang="en-US" sz="1400" b="1" dirty="0"/>
              <a:t>SHOWCASE</a:t>
            </a:r>
            <a:r>
              <a:rPr lang="en-US" sz="1400" dirty="0"/>
              <a:t> create your own poem, choose a poem in another language or a poem not on the Poetry By Heart website</a:t>
            </a:r>
          </a:p>
          <a:p>
            <a:pPr marL="0" indent="0">
              <a:buNone/>
            </a:pPr>
            <a:endParaRPr lang="en-US" sz="1400" dirty="0"/>
          </a:p>
        </p:txBody>
      </p:sp>
      <p:sp>
        <p:nvSpPr>
          <p:cNvPr id="19" name="Rectangle 18">
            <a:extLst>
              <a:ext uri="{FF2B5EF4-FFF2-40B4-BE49-F238E27FC236}">
                <a16:creationId xmlns:a16="http://schemas.microsoft.com/office/drawing/2014/main" id="{5E39A796-BE83-48B1-B33F-35C4A32AAB5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39056" y="0"/>
            <a:ext cx="7552944" cy="6858000"/>
          </a:xfrm>
          <a:prstGeom prst="rect">
            <a:avLst/>
          </a:prstGeom>
          <a:solidFill>
            <a:srgbClr val="C8CA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ounded Rectangle 9">
            <a:extLst>
              <a:ext uri="{FF2B5EF4-FFF2-40B4-BE49-F238E27FC236}">
                <a16:creationId xmlns:a16="http://schemas.microsoft.com/office/drawing/2014/main" id="{72F84B47-E267-4194-8194-831DB7B5547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23688" y="557784"/>
            <a:ext cx="6584098" cy="5739187"/>
          </a:xfrm>
          <a:prstGeom prst="roundRect">
            <a:avLst>
              <a:gd name="adj" fmla="val 0"/>
            </a:avLst>
          </a:prstGeom>
          <a:solidFill>
            <a:srgbClr val="FFFFFF"/>
          </a:solidFill>
          <a:ln w="9525">
            <a:solidFill>
              <a:srgbClr val="C8CACA"/>
            </a:solidFill>
          </a:ln>
          <a:effectLst>
            <a:outerShdw blurRad="57150" dist="19050" dir="5400000" algn="t" rotWithShape="0">
              <a:prstClr val="black">
                <a:alpha val="6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735B7AEA-D7C0-4EFE-8047-65A17F35687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05862" y="1350708"/>
            <a:ext cx="6019331" cy="4153337"/>
          </a:xfrm>
          <a:prstGeom prst="rect">
            <a:avLst/>
          </a:prstGeom>
          <a:effectLst/>
        </p:spPr>
      </p:pic>
      <p:pic>
        <p:nvPicPr>
          <p:cNvPr id="4" name="Picture 3" descr="Homepage-logo.jpg">
            <a:extLst>
              <a:ext uri="{FF2B5EF4-FFF2-40B4-BE49-F238E27FC236}">
                <a16:creationId xmlns:a16="http://schemas.microsoft.com/office/drawing/2014/main" id="{DF25CB52-0237-5447-B81E-CAD4D099DDD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369059"/>
            <a:ext cx="1183064" cy="488941"/>
          </a:xfrm>
          <a:prstGeom prst="rect">
            <a:avLst/>
          </a:prstGeom>
        </p:spPr>
      </p:pic>
    </p:spTree>
    <p:extLst>
      <p:ext uri="{BB962C8B-B14F-4D97-AF65-F5344CB8AC3E}">
        <p14:creationId xmlns:p14="http://schemas.microsoft.com/office/powerpoint/2010/main" val="6962577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b="1"/>
              <a:t>Learn it by heart</a:t>
            </a:r>
            <a:endParaRPr lang="en-GB" b="1" dirty="0"/>
          </a:p>
        </p:txBody>
      </p:sp>
      <p:sp>
        <p:nvSpPr>
          <p:cNvPr id="6" name="Content Placeholder 5">
            <a:extLst>
              <a:ext uri="{FF2B5EF4-FFF2-40B4-BE49-F238E27FC236}">
                <a16:creationId xmlns:a16="http://schemas.microsoft.com/office/drawing/2014/main" id="{06AE3F35-295B-C641-9B3C-99B4120C0FBC}"/>
              </a:ext>
            </a:extLst>
          </p:cNvPr>
          <p:cNvSpPr>
            <a:spLocks noGrp="1"/>
          </p:cNvSpPr>
          <p:nvPr>
            <p:ph idx="1"/>
          </p:nvPr>
        </p:nvSpPr>
        <p:spPr/>
        <p:txBody>
          <a:bodyPr>
            <a:normAutofit/>
          </a:bodyPr>
          <a:lstStyle/>
          <a:p>
            <a:endParaRPr lang="en-US" sz="3200" dirty="0">
              <a:solidFill>
                <a:schemeClr val="accent1">
                  <a:lumMod val="50000"/>
                </a:schemeClr>
              </a:solidFill>
            </a:endParaRPr>
          </a:p>
          <a:p>
            <a:endParaRPr lang="en-US" sz="3200" dirty="0">
              <a:solidFill>
                <a:schemeClr val="accent1">
                  <a:lumMod val="50000"/>
                </a:schemeClr>
              </a:solidFill>
            </a:endParaRPr>
          </a:p>
          <a:p>
            <a:endParaRPr lang="en-US" dirty="0">
              <a:solidFill>
                <a:schemeClr val="accent1">
                  <a:lumMod val="50000"/>
                </a:schemeClr>
              </a:solidFill>
            </a:endParaRPr>
          </a:p>
          <a:p>
            <a:pPr marL="0" indent="0">
              <a:buNone/>
            </a:pPr>
            <a:endParaRPr lang="en-US" dirty="0">
              <a:solidFill>
                <a:schemeClr val="accent1">
                  <a:lumMod val="50000"/>
                </a:schemeClr>
              </a:solidFill>
            </a:endParaRPr>
          </a:p>
        </p:txBody>
      </p:sp>
      <p:graphicFrame>
        <p:nvGraphicFramePr>
          <p:cNvPr id="38" name="Diagram 4">
            <a:extLst>
              <a:ext uri="{FF2B5EF4-FFF2-40B4-BE49-F238E27FC236}">
                <a16:creationId xmlns:a16="http://schemas.microsoft.com/office/drawing/2014/main" id="{B6F3AFDB-BF4D-054F-8182-9D81B0036126}"/>
              </a:ext>
            </a:extLst>
          </p:cNvPr>
          <p:cNvGraphicFramePr/>
          <p:nvPr>
            <p:extLst>
              <p:ext uri="{D42A27DB-BD31-4B8C-83A1-F6EECF244321}">
                <p14:modId xmlns:p14="http://schemas.microsoft.com/office/powerpoint/2010/main" val="2030432919"/>
              </p:ext>
            </p:extLst>
          </p:nvPr>
        </p:nvGraphicFramePr>
        <p:xfrm>
          <a:off x="1073783" y="1288100"/>
          <a:ext cx="10044433" cy="498358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2" name="Picture 11" descr="Homepage-logo.jpg">
            <a:extLst>
              <a:ext uri="{FF2B5EF4-FFF2-40B4-BE49-F238E27FC236}">
                <a16:creationId xmlns:a16="http://schemas.microsoft.com/office/drawing/2014/main" id="{A4A5188F-2ADA-E94C-BFDD-2E1220B51880}"/>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1008936" y="6366397"/>
            <a:ext cx="1183064" cy="488941"/>
          </a:xfrm>
          <a:prstGeom prst="rect">
            <a:avLst/>
          </a:prstGeom>
        </p:spPr>
      </p:pic>
    </p:spTree>
    <p:extLst>
      <p:ext uri="{BB962C8B-B14F-4D97-AF65-F5344CB8AC3E}">
        <p14:creationId xmlns:p14="http://schemas.microsoft.com/office/powerpoint/2010/main" val="423844795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0" name="Rectangle 35">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5952557" y="681037"/>
            <a:ext cx="5529056" cy="1788811"/>
          </a:xfrm>
        </p:spPr>
        <p:txBody>
          <a:bodyPr>
            <a:normAutofit/>
          </a:bodyPr>
          <a:lstStyle/>
          <a:p>
            <a:r>
              <a:rPr lang="en-GB" sz="4000" b="1"/>
              <a:t>Perform it in school or college</a:t>
            </a:r>
          </a:p>
        </p:txBody>
      </p:sp>
      <p:sp>
        <p:nvSpPr>
          <p:cNvPr id="41" name="Rounded Rectangle 26">
            <a:extLst>
              <a:ext uri="{FF2B5EF4-FFF2-40B4-BE49-F238E27FC236}">
                <a16:creationId xmlns:a16="http://schemas.microsoft.com/office/drawing/2014/main" id="{6A507CAB-6FAD-4543-BAF2-DD9DD2970D6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6744" y="640080"/>
            <a:ext cx="4809175" cy="5577818"/>
          </a:xfrm>
          <a:prstGeom prst="roundRect">
            <a:avLst>
              <a:gd name="adj" fmla="val 0"/>
            </a:avLst>
          </a:prstGeom>
          <a:solidFill>
            <a:srgbClr val="FFFFFF"/>
          </a:solidFill>
          <a:ln w="9525">
            <a:solidFill>
              <a:schemeClr val="tx1">
                <a:lumMod val="65000"/>
                <a:lumOff val="3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person wearing a tie&#10;&#10;Description automatically generated with medium confidence">
            <a:extLst>
              <a:ext uri="{FF2B5EF4-FFF2-40B4-BE49-F238E27FC236}">
                <a16:creationId xmlns:a16="http://schemas.microsoft.com/office/drawing/2014/main" id="{2CF913B4-90DF-5C48-A5B1-ED9D03C42ED2}"/>
              </a:ext>
            </a:extLst>
          </p:cNvPr>
          <p:cNvPicPr>
            <a:picLocks noChangeAspect="1"/>
          </p:cNvPicPr>
          <p:nvPr/>
        </p:nvPicPr>
        <p:blipFill rotWithShape="1">
          <a:blip r:embed="rId2">
            <a:extLst>
              <a:ext uri="{28A0092B-C50C-407E-A947-70E740481C1C}">
                <a14:useLocalDpi xmlns:a14="http://schemas.microsoft.com/office/drawing/2010/main" val="0"/>
              </a:ext>
            </a:extLst>
          </a:blip>
          <a:srcRect l="10546" r="23295" b="-1"/>
          <a:stretch/>
        </p:blipFill>
        <p:spPr>
          <a:xfrm>
            <a:off x="811051" y="804661"/>
            <a:ext cx="4480560" cy="5248656"/>
          </a:xfrm>
          <a:prstGeom prst="rect">
            <a:avLst/>
          </a:prstGeom>
          <a:effectLst/>
        </p:spPr>
      </p:pic>
      <p:sp>
        <p:nvSpPr>
          <p:cNvPr id="6" name="Content Placeholder 5">
            <a:extLst>
              <a:ext uri="{FF2B5EF4-FFF2-40B4-BE49-F238E27FC236}">
                <a16:creationId xmlns:a16="http://schemas.microsoft.com/office/drawing/2014/main" id="{06AE3F35-295B-C641-9B3C-99B4120C0FBC}"/>
              </a:ext>
            </a:extLst>
          </p:cNvPr>
          <p:cNvSpPr>
            <a:spLocks noGrp="1"/>
          </p:cNvSpPr>
          <p:nvPr>
            <p:ph idx="1"/>
          </p:nvPr>
        </p:nvSpPr>
        <p:spPr>
          <a:xfrm>
            <a:off x="5952557" y="2630161"/>
            <a:ext cx="5529054" cy="3546801"/>
          </a:xfrm>
        </p:spPr>
        <p:txBody>
          <a:bodyPr>
            <a:normAutofit/>
          </a:bodyPr>
          <a:lstStyle/>
          <a:p>
            <a:r>
              <a:rPr lang="en-US" sz="2000"/>
              <a:t>Date:</a:t>
            </a:r>
          </a:p>
          <a:p>
            <a:r>
              <a:rPr lang="en-US" sz="2000"/>
              <a:t>Time:</a:t>
            </a:r>
          </a:p>
          <a:p>
            <a:r>
              <a:rPr lang="en-US" sz="2000"/>
              <a:t>Place:</a:t>
            </a:r>
          </a:p>
          <a:p>
            <a:r>
              <a:rPr lang="en-US" sz="2000"/>
              <a:t>Other details of how to participate</a:t>
            </a:r>
          </a:p>
          <a:p>
            <a:endParaRPr lang="en-US" sz="2000"/>
          </a:p>
          <a:p>
            <a:endParaRPr lang="en-US" sz="2000"/>
          </a:p>
          <a:p>
            <a:pPr marL="0" indent="0">
              <a:buNone/>
            </a:pPr>
            <a:endParaRPr lang="en-US" sz="2000"/>
          </a:p>
        </p:txBody>
      </p:sp>
      <p:pic>
        <p:nvPicPr>
          <p:cNvPr id="21" name="Picture 20" descr="Homepage-logo.jpg">
            <a:extLst>
              <a:ext uri="{FF2B5EF4-FFF2-40B4-BE49-F238E27FC236}">
                <a16:creationId xmlns:a16="http://schemas.microsoft.com/office/drawing/2014/main" id="{4648E9D2-D31A-0D47-8504-5C71F80006C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08936" y="6369059"/>
            <a:ext cx="1183064" cy="488941"/>
          </a:xfrm>
          <a:prstGeom prst="rect">
            <a:avLst/>
          </a:prstGeom>
        </p:spPr>
      </p:pic>
    </p:spTree>
    <p:extLst>
      <p:ext uri="{BB962C8B-B14F-4D97-AF65-F5344CB8AC3E}">
        <p14:creationId xmlns:p14="http://schemas.microsoft.com/office/powerpoint/2010/main" val="39061397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475</TotalTime>
  <Words>507</Words>
  <Application>Microsoft Office PowerPoint</Application>
  <PresentationFormat>Widescreen</PresentationFormat>
  <Paragraphs>71</Paragraphs>
  <Slides>8</Slides>
  <Notes>3</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8</vt:i4>
      </vt:variant>
    </vt:vector>
  </HeadingPairs>
  <TitlesOfParts>
    <vt:vector size="12" baseType="lpstr">
      <vt:lpstr>Arial</vt:lpstr>
      <vt:lpstr>Calibri</vt:lpstr>
      <vt:lpstr>Calibri Light</vt:lpstr>
      <vt:lpstr>Office Theme</vt:lpstr>
      <vt:lpstr>PowerPoint Presentation</vt:lpstr>
      <vt:lpstr>What is Poetry By Heart?</vt:lpstr>
      <vt:lpstr>PowerPoint Presentation</vt:lpstr>
      <vt:lpstr>PowerPoint Presentation</vt:lpstr>
      <vt:lpstr>Why do it?</vt:lpstr>
      <vt:lpstr>Choose a poem</vt:lpstr>
      <vt:lpstr>Learn it by heart</vt:lpstr>
      <vt:lpstr>Perform it in school or college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Alison Powell</dc:creator>
  <cp:lastModifiedBy>Charis Taylor</cp:lastModifiedBy>
  <cp:revision>31</cp:revision>
  <dcterms:created xsi:type="dcterms:W3CDTF">2020-02-14T11:11:43Z</dcterms:created>
  <dcterms:modified xsi:type="dcterms:W3CDTF">2021-11-11T15:30:07Z</dcterms:modified>
</cp:coreProperties>
</file>