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1" r:id="rId2"/>
  </p:sldMasterIdLst>
  <p:sldIdLst>
    <p:sldId id="256" r:id="rId3"/>
    <p:sldId id="257" r:id="rId4"/>
    <p:sldId id="263" r:id="rId5"/>
    <p:sldId id="258" r:id="rId6"/>
    <p:sldId id="259" r:id="rId7"/>
    <p:sldId id="261" r:id="rId8"/>
    <p:sldId id="262" r:id="rId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85B685-63FC-7427-AE28-85873EB8EE9A}" v="92" dt="2021-10-04T06:07:57.686"/>
    <p1510:client id="{5C56851F-DC9E-8641-30E4-D7DDEAA1062E}" v="51" dt="2021-10-04T06:09:47.772"/>
    <p1510:client id="{D3D2E7FA-C14E-2851-7558-29A7F52E06C9}" v="144" dt="2021-10-03T09:35:31.8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is Taylor" userId="S::ctaylor@farringtons.kent.sch.uk::f6f20823-7d5f-4176-a928-74bb03618d1d" providerId="AD" clId="Web-{5185B685-63FC-7427-AE28-85873EB8EE9A}"/>
    <pc:docChg chg="addSld delSld modSld addMainMaster">
      <pc:chgData name="Charis Taylor" userId="S::ctaylor@farringtons.kent.sch.uk::f6f20823-7d5f-4176-a928-74bb03618d1d" providerId="AD" clId="Web-{5185B685-63FC-7427-AE28-85873EB8EE9A}" dt="2021-10-04T06:07:56.420" v="85" actId="20577"/>
      <pc:docMkLst>
        <pc:docMk/>
      </pc:docMkLst>
      <pc:sldChg chg="modSp">
        <pc:chgData name="Charis Taylor" userId="S::ctaylor@farringtons.kent.sch.uk::f6f20823-7d5f-4176-a928-74bb03618d1d" providerId="AD" clId="Web-{5185B685-63FC-7427-AE28-85873EB8EE9A}" dt="2021-10-04T06:07:50.529" v="76" actId="20577"/>
        <pc:sldMkLst>
          <pc:docMk/>
          <pc:sldMk cId="674878412" sldId="257"/>
        </pc:sldMkLst>
        <pc:spChg chg="mod">
          <ac:chgData name="Charis Taylor" userId="S::ctaylor@farringtons.kent.sch.uk::f6f20823-7d5f-4176-a928-74bb03618d1d" providerId="AD" clId="Web-{5185B685-63FC-7427-AE28-85873EB8EE9A}" dt="2021-10-04T06:07:50.529" v="76" actId="20577"/>
          <ac:spMkLst>
            <pc:docMk/>
            <pc:sldMk cId="674878412" sldId="257"/>
            <ac:spMk id="2" creationId="{99965E4B-B725-4B06-820A-6AA743AFF878}"/>
          </ac:spMkLst>
        </pc:spChg>
      </pc:sldChg>
      <pc:sldChg chg="addSp modSp">
        <pc:chgData name="Charis Taylor" userId="S::ctaylor@farringtons.kent.sch.uk::f6f20823-7d5f-4176-a928-74bb03618d1d" providerId="AD" clId="Web-{5185B685-63FC-7427-AE28-85873EB8EE9A}" dt="2021-10-04T06:05:39.034" v="36" actId="1076"/>
        <pc:sldMkLst>
          <pc:docMk/>
          <pc:sldMk cId="4142376038" sldId="259"/>
        </pc:sldMkLst>
        <pc:picChg chg="add mod">
          <ac:chgData name="Charis Taylor" userId="S::ctaylor@farringtons.kent.sch.uk::f6f20823-7d5f-4176-a928-74bb03618d1d" providerId="AD" clId="Web-{5185B685-63FC-7427-AE28-85873EB8EE9A}" dt="2021-10-04T06:05:04.594" v="31" actId="14100"/>
          <ac:picMkLst>
            <pc:docMk/>
            <pc:sldMk cId="4142376038" sldId="259"/>
            <ac:picMk id="3" creationId="{9FC2DC5C-A63E-476E-B8B4-CE8978E66003}"/>
          </ac:picMkLst>
        </pc:picChg>
        <pc:picChg chg="mod">
          <ac:chgData name="Charis Taylor" userId="S::ctaylor@farringtons.kent.sch.uk::f6f20823-7d5f-4176-a928-74bb03618d1d" providerId="AD" clId="Web-{5185B685-63FC-7427-AE28-85873EB8EE9A}" dt="2021-10-04T06:04:57.359" v="28" actId="14100"/>
          <ac:picMkLst>
            <pc:docMk/>
            <pc:sldMk cId="4142376038" sldId="259"/>
            <ac:picMk id="4" creationId="{5104BC8B-654E-4139-9F76-BEC1A33C5EB0}"/>
          </ac:picMkLst>
        </pc:picChg>
        <pc:picChg chg="add mod">
          <ac:chgData name="Charis Taylor" userId="S::ctaylor@farringtons.kent.sch.uk::f6f20823-7d5f-4176-a928-74bb03618d1d" providerId="AD" clId="Web-{5185B685-63FC-7427-AE28-85873EB8EE9A}" dt="2021-10-04T06:05:39.034" v="36" actId="1076"/>
          <ac:picMkLst>
            <pc:docMk/>
            <pc:sldMk cId="4142376038" sldId="259"/>
            <ac:picMk id="5" creationId="{8FDB7D99-7524-4023-8DC3-546DAC430339}"/>
          </ac:picMkLst>
        </pc:picChg>
      </pc:sldChg>
      <pc:sldChg chg="delSp del">
        <pc:chgData name="Charis Taylor" userId="S::ctaylor@farringtons.kent.sch.uk::f6f20823-7d5f-4176-a928-74bb03618d1d" providerId="AD" clId="Web-{5185B685-63FC-7427-AE28-85873EB8EE9A}" dt="2021-10-04T06:01:03.970" v="2"/>
        <pc:sldMkLst>
          <pc:docMk/>
          <pc:sldMk cId="202848351" sldId="260"/>
        </pc:sldMkLst>
        <pc:spChg chg="del">
          <ac:chgData name="Charis Taylor" userId="S::ctaylor@farringtons.kent.sch.uk::f6f20823-7d5f-4176-a928-74bb03618d1d" providerId="AD" clId="Web-{5185B685-63FC-7427-AE28-85873EB8EE9A}" dt="2021-10-04T06:00:58.720" v="0"/>
          <ac:spMkLst>
            <pc:docMk/>
            <pc:sldMk cId="202848351" sldId="260"/>
            <ac:spMk id="3" creationId="{312F2A82-044E-452C-B06B-0549D146C960}"/>
          </ac:spMkLst>
        </pc:spChg>
      </pc:sldChg>
      <pc:sldChg chg="modSp add">
        <pc:chgData name="Charis Taylor" userId="S::ctaylor@farringtons.kent.sch.uk::f6f20823-7d5f-4176-a928-74bb03618d1d" providerId="AD" clId="Web-{5185B685-63FC-7427-AE28-85873EB8EE9A}" dt="2021-10-04T06:02:14.146" v="24" actId="20577"/>
        <pc:sldMkLst>
          <pc:docMk/>
          <pc:sldMk cId="1403569131" sldId="261"/>
        </pc:sldMkLst>
        <pc:spChg chg="mod">
          <ac:chgData name="Charis Taylor" userId="S::ctaylor@farringtons.kent.sch.uk::f6f20823-7d5f-4176-a928-74bb03618d1d" providerId="AD" clId="Web-{5185B685-63FC-7427-AE28-85873EB8EE9A}" dt="2021-10-04T06:02:14.146" v="24" actId="20577"/>
          <ac:spMkLst>
            <pc:docMk/>
            <pc:sldMk cId="1403569131" sldId="261"/>
            <ac:spMk id="3" creationId="{26087E00-6CC0-40CB-8493-60E98928FC2B}"/>
          </ac:spMkLst>
        </pc:spChg>
      </pc:sldChg>
      <pc:sldChg chg="new">
        <pc:chgData name="Charis Taylor" userId="S::ctaylor@farringtons.kent.sch.uk::f6f20823-7d5f-4176-a928-74bb03618d1d" providerId="AD" clId="Web-{5185B685-63FC-7427-AE28-85873EB8EE9A}" dt="2021-10-04T06:02:17.631" v="25"/>
        <pc:sldMkLst>
          <pc:docMk/>
          <pc:sldMk cId="383870996" sldId="262"/>
        </pc:sldMkLst>
      </pc:sldChg>
      <pc:sldChg chg="modSp new">
        <pc:chgData name="Charis Taylor" userId="S::ctaylor@farringtons.kent.sch.uk::f6f20823-7d5f-4176-a928-74bb03618d1d" providerId="AD" clId="Web-{5185B685-63FC-7427-AE28-85873EB8EE9A}" dt="2021-10-04T06:07:56.420" v="85" actId="20577"/>
        <pc:sldMkLst>
          <pc:docMk/>
          <pc:sldMk cId="403912698" sldId="263"/>
        </pc:sldMkLst>
        <pc:spChg chg="mod">
          <ac:chgData name="Charis Taylor" userId="S::ctaylor@farringtons.kent.sch.uk::f6f20823-7d5f-4176-a928-74bb03618d1d" providerId="AD" clId="Web-{5185B685-63FC-7427-AE28-85873EB8EE9A}" dt="2021-10-04T06:07:56.420" v="85" actId="20577"/>
          <ac:spMkLst>
            <pc:docMk/>
            <pc:sldMk cId="403912698" sldId="263"/>
            <ac:spMk id="2" creationId="{E0552718-0F24-47C6-9E07-DFD3D0F8DAC1}"/>
          </ac:spMkLst>
        </pc:spChg>
      </pc:sldChg>
      <pc:sldMasterChg chg="add addSldLayout">
        <pc:chgData name="Charis Taylor" userId="S::ctaylor@farringtons.kent.sch.uk::f6f20823-7d5f-4176-a928-74bb03618d1d" providerId="AD" clId="Web-{5185B685-63FC-7427-AE28-85873EB8EE9A}" dt="2021-10-04T06:01:00.126" v="1"/>
        <pc:sldMasterMkLst>
          <pc:docMk/>
          <pc:sldMasterMk cId="3913386746" sldId="2147483711"/>
        </pc:sldMasterMkLst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2534093141" sldId="2147483700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2592462799" sldId="2147483701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3904531246" sldId="2147483702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2491476669" sldId="2147483703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248458140" sldId="2147483704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2787828877" sldId="2147483705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753025397" sldId="2147483706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2139383580" sldId="2147483707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3286818753" sldId="2147483708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3062419127" sldId="2147483709"/>
          </pc:sldLayoutMkLst>
        </pc:sldLayoutChg>
        <pc:sldLayoutChg chg="add">
          <pc:chgData name="Charis Taylor" userId="S::ctaylor@farringtons.kent.sch.uk::f6f20823-7d5f-4176-a928-74bb03618d1d" providerId="AD" clId="Web-{5185B685-63FC-7427-AE28-85873EB8EE9A}" dt="2021-10-04T06:01:00.126" v="1"/>
          <pc:sldLayoutMkLst>
            <pc:docMk/>
            <pc:sldMasterMk cId="3913386746" sldId="2147483711"/>
            <pc:sldLayoutMk cId="1563121223" sldId="2147483710"/>
          </pc:sldLayoutMkLst>
        </pc:sldLayoutChg>
      </pc:sldMasterChg>
    </pc:docChg>
  </pc:docChgLst>
  <pc:docChgLst>
    <pc:chgData clId="Web-{5C56851F-DC9E-8641-30E4-D7DDEAA1062E}"/>
    <pc:docChg chg="modSld">
      <pc:chgData name="" userId="" providerId="" clId="Web-{5C56851F-DC9E-8641-30E4-D7DDEAA1062E}" dt="2021-10-04T06:08:11.783" v="0" actId="20577"/>
      <pc:docMkLst>
        <pc:docMk/>
      </pc:docMkLst>
      <pc:sldChg chg="modSp">
        <pc:chgData name="" userId="" providerId="" clId="Web-{5C56851F-DC9E-8641-30E4-D7DDEAA1062E}" dt="2021-10-04T06:08:11.783" v="0" actId="20577"/>
        <pc:sldMkLst>
          <pc:docMk/>
          <pc:sldMk cId="403912698" sldId="263"/>
        </pc:sldMkLst>
        <pc:spChg chg="mod">
          <ac:chgData name="" userId="" providerId="" clId="Web-{5C56851F-DC9E-8641-30E4-D7DDEAA1062E}" dt="2021-10-04T06:08:11.783" v="0" actId="20577"/>
          <ac:spMkLst>
            <pc:docMk/>
            <pc:sldMk cId="403912698" sldId="263"/>
            <ac:spMk id="3" creationId="{3EE2CBFC-2ADB-4F47-A572-FC8705A70B1F}"/>
          </ac:spMkLst>
        </pc:spChg>
      </pc:sldChg>
    </pc:docChg>
  </pc:docChgLst>
  <pc:docChgLst>
    <pc:chgData name="Charis Taylor" userId="S::ctaylor@farringtons.kent.sch.uk::f6f20823-7d5f-4176-a928-74bb03618d1d" providerId="AD" clId="Web-{D3D2E7FA-C14E-2851-7558-29A7F52E06C9}"/>
    <pc:docChg chg="addSld modSld">
      <pc:chgData name="Charis Taylor" userId="S::ctaylor@farringtons.kent.sch.uk::f6f20823-7d5f-4176-a928-74bb03618d1d" providerId="AD" clId="Web-{D3D2E7FA-C14E-2851-7558-29A7F52E06C9}" dt="2021-10-03T09:35:31.103" v="129"/>
      <pc:docMkLst>
        <pc:docMk/>
      </pc:docMkLst>
      <pc:sldChg chg="modSp">
        <pc:chgData name="Charis Taylor" userId="S::ctaylor@farringtons.kent.sch.uk::f6f20823-7d5f-4176-a928-74bb03618d1d" providerId="AD" clId="Web-{D3D2E7FA-C14E-2851-7558-29A7F52E06C9}" dt="2021-10-03T09:11:45.481" v="4" actId="20577"/>
        <pc:sldMkLst>
          <pc:docMk/>
          <pc:sldMk cId="109857222" sldId="256"/>
        </pc:sldMkLst>
        <pc:spChg chg="mod">
          <ac:chgData name="Charis Taylor" userId="S::ctaylor@farringtons.kent.sch.uk::f6f20823-7d5f-4176-a928-74bb03618d1d" providerId="AD" clId="Web-{D3D2E7FA-C14E-2851-7558-29A7F52E06C9}" dt="2021-10-03T09:11:45.481" v="4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addSp delSp modSp new mod setBg">
        <pc:chgData name="Charis Taylor" userId="S::ctaylor@farringtons.kent.sch.uk::f6f20823-7d5f-4176-a928-74bb03618d1d" providerId="AD" clId="Web-{D3D2E7FA-C14E-2851-7558-29A7F52E06C9}" dt="2021-10-03T09:24:05.459" v="43" actId="1076"/>
        <pc:sldMkLst>
          <pc:docMk/>
          <pc:sldMk cId="674878412" sldId="257"/>
        </pc:sldMkLst>
        <pc:spChg chg="mod ord">
          <ac:chgData name="Charis Taylor" userId="S::ctaylor@farringtons.kent.sch.uk::f6f20823-7d5f-4176-a928-74bb03618d1d" providerId="AD" clId="Web-{D3D2E7FA-C14E-2851-7558-29A7F52E06C9}" dt="2021-10-03T09:23:19.598" v="41"/>
          <ac:spMkLst>
            <pc:docMk/>
            <pc:sldMk cId="674878412" sldId="257"/>
            <ac:spMk id="2" creationId="{99965E4B-B725-4B06-820A-6AA743AFF878}"/>
          </ac:spMkLst>
        </pc:spChg>
        <pc:spChg chg="del mod">
          <ac:chgData name="Charis Taylor" userId="S::ctaylor@farringtons.kent.sch.uk::f6f20823-7d5f-4176-a928-74bb03618d1d" providerId="AD" clId="Web-{D3D2E7FA-C14E-2851-7558-29A7F52E06C9}" dt="2021-10-03T09:22:35.957" v="34"/>
          <ac:spMkLst>
            <pc:docMk/>
            <pc:sldMk cId="674878412" sldId="257"/>
            <ac:spMk id="3" creationId="{9F378A6C-0267-4DDC-82C7-DD9327C514CF}"/>
          </ac:spMkLst>
        </pc:spChg>
        <pc:spChg chg="add">
          <ac:chgData name="Charis Taylor" userId="S::ctaylor@farringtons.kent.sch.uk::f6f20823-7d5f-4176-a928-74bb03618d1d" providerId="AD" clId="Web-{D3D2E7FA-C14E-2851-7558-29A7F52E06C9}" dt="2021-10-03T09:23:19.598" v="41"/>
          <ac:spMkLst>
            <pc:docMk/>
            <pc:sldMk cId="674878412" sldId="257"/>
            <ac:spMk id="10" creationId="{4845A0EE-C4C8-4AE1-B3C6-1261368AC036}"/>
          </ac:spMkLst>
        </pc:spChg>
        <pc:picChg chg="add mod ord">
          <ac:chgData name="Charis Taylor" userId="S::ctaylor@farringtons.kent.sch.uk::f6f20823-7d5f-4176-a928-74bb03618d1d" providerId="AD" clId="Web-{D3D2E7FA-C14E-2851-7558-29A7F52E06C9}" dt="2021-10-03T09:24:05.459" v="43" actId="1076"/>
          <ac:picMkLst>
            <pc:docMk/>
            <pc:sldMk cId="674878412" sldId="257"/>
            <ac:picMk id="4" creationId="{D9F9DFE5-6373-41F0-9FC1-24738836DEB1}"/>
          </ac:picMkLst>
        </pc:picChg>
        <pc:picChg chg="add mod">
          <ac:chgData name="Charis Taylor" userId="S::ctaylor@farringtons.kent.sch.uk::f6f20823-7d5f-4176-a928-74bb03618d1d" providerId="AD" clId="Web-{D3D2E7FA-C14E-2851-7558-29A7F52E06C9}" dt="2021-10-03T09:23:19.598" v="41"/>
          <ac:picMkLst>
            <pc:docMk/>
            <pc:sldMk cId="674878412" sldId="257"/>
            <ac:picMk id="5" creationId="{2CFB22D4-6E55-4A51-9F25-0CE7E8A68F5E}"/>
          </ac:picMkLst>
        </pc:picChg>
      </pc:sldChg>
      <pc:sldChg chg="addSp modSp new">
        <pc:chgData name="Charis Taylor" userId="S::ctaylor@farringtons.kent.sch.uk::f6f20823-7d5f-4176-a928-74bb03618d1d" providerId="AD" clId="Web-{D3D2E7FA-C14E-2851-7558-29A7F52E06C9}" dt="2021-10-03T09:35:10.165" v="115" actId="20577"/>
        <pc:sldMkLst>
          <pc:docMk/>
          <pc:sldMk cId="4123054469" sldId="258"/>
        </pc:sldMkLst>
        <pc:spChg chg="mod">
          <ac:chgData name="Charis Taylor" userId="S::ctaylor@farringtons.kent.sch.uk::f6f20823-7d5f-4176-a928-74bb03618d1d" providerId="AD" clId="Web-{D3D2E7FA-C14E-2851-7558-29A7F52E06C9}" dt="2021-10-03T09:28:12.952" v="53" actId="20577"/>
          <ac:spMkLst>
            <pc:docMk/>
            <pc:sldMk cId="4123054469" sldId="258"/>
            <ac:spMk id="2" creationId="{2F02ACF2-4AC1-4D17-AB52-B375CB3031B1}"/>
          </ac:spMkLst>
        </pc:spChg>
        <pc:spChg chg="mod">
          <ac:chgData name="Charis Taylor" userId="S::ctaylor@farringtons.kent.sch.uk::f6f20823-7d5f-4176-a928-74bb03618d1d" providerId="AD" clId="Web-{D3D2E7FA-C14E-2851-7558-29A7F52E06C9}" dt="2021-10-03T09:32:23.677" v="111" actId="20577"/>
          <ac:spMkLst>
            <pc:docMk/>
            <pc:sldMk cId="4123054469" sldId="258"/>
            <ac:spMk id="3" creationId="{27B3D224-7B73-4534-8DC2-09E5BFD0B193}"/>
          </ac:spMkLst>
        </pc:spChg>
        <pc:spChg chg="add mod">
          <ac:chgData name="Charis Taylor" userId="S::ctaylor@farringtons.kent.sch.uk::f6f20823-7d5f-4176-a928-74bb03618d1d" providerId="AD" clId="Web-{D3D2E7FA-C14E-2851-7558-29A7F52E06C9}" dt="2021-10-03T09:35:10.165" v="115" actId="20577"/>
          <ac:spMkLst>
            <pc:docMk/>
            <pc:sldMk cId="4123054469" sldId="258"/>
            <ac:spMk id="4" creationId="{4BE7DF36-C903-451C-BDE2-9F48FC021C04}"/>
          </ac:spMkLst>
        </pc:spChg>
        <pc:picChg chg="add mod">
          <ac:chgData name="Charis Taylor" userId="S::ctaylor@farringtons.kent.sch.uk::f6f20823-7d5f-4176-a928-74bb03618d1d" providerId="AD" clId="Web-{D3D2E7FA-C14E-2851-7558-29A7F52E06C9}" dt="2021-10-03T09:32:09.208" v="108" actId="1076"/>
          <ac:picMkLst>
            <pc:docMk/>
            <pc:sldMk cId="4123054469" sldId="258"/>
            <ac:picMk id="5" creationId="{8DC49FE9-C27D-4951-94D2-BCCAA23CD611}"/>
          </ac:picMkLst>
        </pc:picChg>
      </pc:sldChg>
      <pc:sldChg chg="addSp delSp modSp new">
        <pc:chgData name="Charis Taylor" userId="S::ctaylor@farringtons.kent.sch.uk::f6f20823-7d5f-4176-a928-74bb03618d1d" providerId="AD" clId="Web-{D3D2E7FA-C14E-2851-7558-29A7F52E06C9}" dt="2021-10-03T09:35:29.916" v="128" actId="20577"/>
        <pc:sldMkLst>
          <pc:docMk/>
          <pc:sldMk cId="4142376038" sldId="259"/>
        </pc:sldMkLst>
        <pc:spChg chg="mod">
          <ac:chgData name="Charis Taylor" userId="S::ctaylor@farringtons.kent.sch.uk::f6f20823-7d5f-4176-a928-74bb03618d1d" providerId="AD" clId="Web-{D3D2E7FA-C14E-2851-7558-29A7F52E06C9}" dt="2021-10-03T09:35:29.916" v="128" actId="20577"/>
          <ac:spMkLst>
            <pc:docMk/>
            <pc:sldMk cId="4142376038" sldId="259"/>
            <ac:spMk id="2" creationId="{0E9EC669-BFCC-42C9-98FE-7D33684835E1}"/>
          </ac:spMkLst>
        </pc:spChg>
        <pc:spChg chg="del">
          <ac:chgData name="Charis Taylor" userId="S::ctaylor@farringtons.kent.sch.uk::f6f20823-7d5f-4176-a928-74bb03618d1d" providerId="AD" clId="Web-{D3D2E7FA-C14E-2851-7558-29A7F52E06C9}" dt="2021-10-03T09:35:13.759" v="116"/>
          <ac:spMkLst>
            <pc:docMk/>
            <pc:sldMk cId="4142376038" sldId="259"/>
            <ac:spMk id="3" creationId="{F8090F41-C8C8-4087-9E0D-504A929654DF}"/>
          </ac:spMkLst>
        </pc:spChg>
        <pc:picChg chg="add mod ord">
          <ac:chgData name="Charis Taylor" userId="S::ctaylor@farringtons.kent.sch.uk::f6f20823-7d5f-4176-a928-74bb03618d1d" providerId="AD" clId="Web-{D3D2E7FA-C14E-2851-7558-29A7F52E06C9}" dt="2021-10-03T09:35:18.431" v="117" actId="1076"/>
          <ac:picMkLst>
            <pc:docMk/>
            <pc:sldMk cId="4142376038" sldId="259"/>
            <ac:picMk id="4" creationId="{5104BC8B-654E-4139-9F76-BEC1A33C5EB0}"/>
          </ac:picMkLst>
        </pc:picChg>
      </pc:sldChg>
      <pc:sldChg chg="new">
        <pc:chgData name="Charis Taylor" userId="S::ctaylor@farringtons.kent.sch.uk::f6f20823-7d5f-4176-a928-74bb03618d1d" providerId="AD" clId="Web-{D3D2E7FA-C14E-2851-7558-29A7F52E06C9}" dt="2021-10-03T09:35:31.103" v="129"/>
        <pc:sldMkLst>
          <pc:docMk/>
          <pc:sldMk cId="202848351" sldId="260"/>
        </pc:sldMkLst>
      </pc:sldChg>
    </pc:docChg>
  </pc:docChgLst>
  <pc:docChgLst>
    <pc:chgData name="Charis Taylor" userId="S::ctaylor@farringtons.kent.sch.uk::f6f20823-7d5f-4176-a928-74bb03618d1d" providerId="AD" clId="Web-{5C56851F-DC9E-8641-30E4-D7DDEAA1062E}"/>
    <pc:docChg chg="modSld">
      <pc:chgData name="Charis Taylor" userId="S::ctaylor@farringtons.kent.sch.uk::f6f20823-7d5f-4176-a928-74bb03618d1d" providerId="AD" clId="Web-{5C56851F-DC9E-8641-30E4-D7DDEAA1062E}" dt="2021-10-04T06:09:47.772" v="49" actId="14100"/>
      <pc:docMkLst>
        <pc:docMk/>
      </pc:docMkLst>
      <pc:sldChg chg="modSp">
        <pc:chgData name="Charis Taylor" userId="S::ctaylor@farringtons.kent.sch.uk::f6f20823-7d5f-4176-a928-74bb03618d1d" providerId="AD" clId="Web-{5C56851F-DC9E-8641-30E4-D7DDEAA1062E}" dt="2021-10-04T06:09:47.772" v="49" actId="14100"/>
        <pc:sldMkLst>
          <pc:docMk/>
          <pc:sldMk cId="403912698" sldId="263"/>
        </pc:sldMkLst>
        <pc:spChg chg="mod">
          <ac:chgData name="Charis Taylor" userId="S::ctaylor@farringtons.kent.sch.uk::f6f20823-7d5f-4176-a928-74bb03618d1d" providerId="AD" clId="Web-{5C56851F-DC9E-8641-30E4-D7DDEAA1062E}" dt="2021-10-04T06:09:47.772" v="49" actId="14100"/>
          <ac:spMkLst>
            <pc:docMk/>
            <pc:sldMk cId="403912698" sldId="263"/>
            <ac:spMk id="3" creationId="{3EE2CBFC-2ADB-4F47-A572-FC8705A70B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</a:extLst>
          </p:cNvPr>
          <p:cNvSpPr/>
          <p:nvPr/>
        </p:nvSpPr>
        <p:spPr>
          <a:xfrm rot="21133683" flipH="1">
            <a:off x="977627" y="481134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415F49B-3CBC-46CF-AFB5-988852D0479E}"/>
              </a:ext>
            </a:extLst>
          </p:cNvPr>
          <p:cNvSpPr/>
          <p:nvPr/>
        </p:nvSpPr>
        <p:spPr>
          <a:xfrm rot="21133683" flipH="1">
            <a:off x="1010574" y="456230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0FF0C0-FC1A-4C5B-9FE5-09BA33FF7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6392" y="1398181"/>
            <a:ext cx="7134446" cy="2870791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89092-15F8-4341-8D94-9E799301C5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835" y="5135527"/>
            <a:ext cx="4397164" cy="105793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7328B-E858-4921-99C2-3B0BE1724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81296-9B7B-4EF3-89B3-8B33E607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2FE59-6CD1-4D0F-8A06-10CA2D38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25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C77D-9BA0-4A3B-B823-2059DC3C3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11DB-C16F-4CED-97C6-73ABD71F3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4D3C-7343-4DD7-B816-0D4D66BD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409C8-4D7C-40EE-A12E-59CB555C7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22D5-7193-4F59-83B4-3C19E8B14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83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BEFA1-A4AB-4CF4-B02E-57AAED57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1971" y="1709738"/>
            <a:ext cx="9165772" cy="296327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B406C-F19A-4393-9AD1-A300A7E45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1971" y="4875028"/>
            <a:ext cx="9165772" cy="10526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D7AE7-47F6-4023-8D44-8BA1DAB0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B32FC-A974-44FC-9804-F871EE51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9ADE9-F40E-4E3B-AB8D-68CB1F48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18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D816-3E01-4EFD-AD9C-783D674D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53D69-34A7-451D-A902-5F6CD1334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0722" y="2095500"/>
            <a:ext cx="4999077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E1E0E2-7D34-48E0-8795-546D2F00E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056" y="2095500"/>
            <a:ext cx="5072743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005476-6B6D-4BA3-919B-5335D642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B6D41-07E2-4F6D-BB39-217957FE7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0CA9C-BFED-484F-B765-EA8CE4B4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19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74AD2-5208-4201-90A7-F9618761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02129"/>
            <a:ext cx="10326688" cy="1125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3FF53-BE24-42E9-BA12-BC5863CBF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1827804"/>
            <a:ext cx="4968875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4776-6678-4D27-9BE9-5D83FC9E8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8700" y="2642191"/>
            <a:ext cx="4968875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CA2E2-5B30-43B4-8FCD-23015451F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1054" y="1827804"/>
            <a:ext cx="5087034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7B7A1-E670-4E7E-AEBA-340893DE8E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1054" y="2642191"/>
            <a:ext cx="5087034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4D3AE-982A-4CC3-8456-4D4B0E35D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FE3087-09F9-4436-8236-8693EA498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413CB-0E24-4F96-AF8C-EE269ACC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21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CAD1C-D319-4A48-8DF9-50699231C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D0181-83E0-4AB1-B372-24D6C075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0352C-6317-4DD0-84C4-AE7DDAC5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8F340C5-9EBB-43D9-91F5-F767DBD59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01240" y="1130240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ECC812-F2A9-46D4-9B78-6659C68ED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671" y="1932214"/>
            <a:ext cx="6966858" cy="309154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A37F60-69E7-41AC-BC9A-9DBC3B57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55668" y="1103025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8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D441F-9FBB-4F90-987A-39793DE0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C92B1E-8D5D-45CA-9A8B-53E3B7FEC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489E71-49A9-4CE9-AD1D-780A876B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093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53A-B2EE-4E20-9723-6BB0BBD50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53272"/>
            <a:ext cx="3932237" cy="173272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065AB-0DF3-4C86-AB5F-EB65021FD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642" y="987425"/>
            <a:ext cx="593974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99FAE-8825-466D-9F1E-3B7BAED2C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8550"/>
            <a:ext cx="3932237" cy="35004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A6375-677F-4A58-B98D-18F3DEF8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40F2C-7AE7-481B-856A-B3E26AE8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7C48C-9BD9-41CB-915E-A905B886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6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B6DE4-025D-4D93-A5D0-FB458972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15915"/>
            <a:ext cx="3932237" cy="16700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3EE21-471F-4B7B-B7AF-192243A12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6B769-8E40-42E6-8F62-C4347B0CE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5744"/>
            <a:ext cx="3932237" cy="35032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84DC6-1AA3-4779-8EDF-F4A87750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47F83E-FAF9-43E1-95CC-6F4EDD76B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D8C7B-B211-4BAF-9C05-09CF993B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1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139E3-FB89-4585-A22D-15851E8D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4B498-70D2-4956-A576-83345B38D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A84CB-FF9E-43D6-8805-B4ABB520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7EE14-0A60-428B-BC0E-A50951E0E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A9A22-BBF2-4B23-B17F-B32AC87D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76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5CC51B-E0BE-4D50-A04A-571F8BCAE2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99550" y="692150"/>
            <a:ext cx="2254250" cy="53099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F5607-7A89-4981-87F4-98BC7CE0A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692150"/>
            <a:ext cx="8108950" cy="53099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0D5BE-275A-42D5-BCE1-357D53FC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25F9A-B406-4028-AC92-D12450519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70F0A-5147-4274-A0A1-BD2191794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2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03/10/2021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AE2DA9-9BAF-4D46-BC97-20425C5321FD}"/>
              </a:ext>
            </a:extLst>
          </p:cNvPr>
          <p:cNvSpPr/>
          <p:nvPr/>
        </p:nvSpPr>
        <p:spPr>
          <a:xfrm>
            <a:off x="372926" y="367993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68807" y="-29564"/>
                  <a:pt x="11499601" y="84193"/>
                </a:cubicBezTo>
                <a:lnTo>
                  <a:pt x="11496115" y="333210"/>
                </a:lnTo>
                <a:cubicBezTo>
                  <a:pt x="11496285" y="48943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89E99-8A12-4C4F-92F9-95B01D81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724" y="558209"/>
            <a:ext cx="10333075" cy="1414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1B211-A6C3-4384-AA0B-7A8561A53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0726" y="2089298"/>
            <a:ext cx="10333074" cy="3827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07E98-5ED3-41C2-BC39-EA8FB826A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7834" y="6356350"/>
            <a:ext cx="2604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C1691109-F4F8-4597-962C-A4F4B7960636}" type="datetimeFigureOut">
              <a:rPr lang="en-US" smtClean="0"/>
              <a:t>10/3/2021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93049-EC55-4ABD-8F77-F5A84AE384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56153" y="6356350"/>
            <a:ext cx="3444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1B6DF-CCDC-4ED0-A4B2-1512B668F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0263" y="6356350"/>
            <a:ext cx="523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D2C6CA-56BB-4A08-A1E2-342F83955EDB}"/>
              </a:ext>
            </a:extLst>
          </p:cNvPr>
          <p:cNvSpPr/>
          <p:nvPr/>
        </p:nvSpPr>
        <p:spPr>
          <a:xfrm>
            <a:off x="403284" y="389461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5500 h 6255974"/>
              <a:gd name="connsiteX1" fmla="*/ 11263634 w 11499601"/>
              <a:gd name="connsiteY1" fmla="*/ 16394 h 6255974"/>
              <a:gd name="connsiteX2" fmla="*/ 11499601 w 11499601"/>
              <a:gd name="connsiteY2" fmla="*/ 64794 h 6255974"/>
              <a:gd name="connsiteX3" fmla="*/ 11496115 w 11499601"/>
              <a:gd name="connsiteY3" fmla="*/ 338710 h 6255974"/>
              <a:gd name="connsiteX4" fmla="*/ 11496626 w 11499601"/>
              <a:gd name="connsiteY4" fmla="*/ 807372 h 6255974"/>
              <a:gd name="connsiteX5" fmla="*/ 11482477 w 11499601"/>
              <a:gd name="connsiteY5" fmla="*/ 1840079 h 6255974"/>
              <a:gd name="connsiteX6" fmla="*/ 11478714 w 11499601"/>
              <a:gd name="connsiteY6" fmla="*/ 3525714 h 6255974"/>
              <a:gd name="connsiteX7" fmla="*/ 11419375 w 11499601"/>
              <a:gd name="connsiteY7" fmla="*/ 5987933 h 6255974"/>
              <a:gd name="connsiteX8" fmla="*/ 5959453 w 11499601"/>
              <a:gd name="connsiteY8" fmla="*/ 5978886 h 6255974"/>
              <a:gd name="connsiteX9" fmla="*/ 4858766 w 11499601"/>
              <a:gd name="connsiteY9" fmla="*/ 6005062 h 6255974"/>
              <a:gd name="connsiteX10" fmla="*/ 3239306 w 11499601"/>
              <a:gd name="connsiteY10" fmla="*/ 5978241 h 6255974"/>
              <a:gd name="connsiteX11" fmla="*/ 3217554 w 11499601"/>
              <a:gd name="connsiteY11" fmla="*/ 6011412 h 6255974"/>
              <a:gd name="connsiteX12" fmla="*/ 3219866 w 11499601"/>
              <a:gd name="connsiteY12" fmla="*/ 6255974 h 6255974"/>
              <a:gd name="connsiteX13" fmla="*/ 2870715 w 11499601"/>
              <a:gd name="connsiteY13" fmla="*/ 6061661 h 6255974"/>
              <a:gd name="connsiteX14" fmla="*/ 2785655 w 11499601"/>
              <a:gd name="connsiteY14" fmla="*/ 5978241 h 6255974"/>
              <a:gd name="connsiteX15" fmla="*/ 2301504 w 11499601"/>
              <a:gd name="connsiteY15" fmla="*/ 5973147 h 6255974"/>
              <a:gd name="connsiteX16" fmla="*/ 666073 w 11499601"/>
              <a:gd name="connsiteY16" fmla="*/ 5964071 h 6255974"/>
              <a:gd name="connsiteX17" fmla="*/ 94741 w 11499601"/>
              <a:gd name="connsiteY17" fmla="*/ 5962915 h 6255974"/>
              <a:gd name="connsiteX18" fmla="*/ 37859 w 11499601"/>
              <a:gd name="connsiteY18" fmla="*/ 5881560 h 6255974"/>
              <a:gd name="connsiteX19" fmla="*/ 28975 w 11499601"/>
              <a:gd name="connsiteY19" fmla="*/ 2612388 h 6255974"/>
              <a:gd name="connsiteX20" fmla="*/ 33539 w 11499601"/>
              <a:gd name="connsiteY20" fmla="*/ 65360 h 6255974"/>
              <a:gd name="connsiteX21" fmla="*/ 39830 w 11499601"/>
              <a:gd name="connsiteY21" fmla="*/ 47528 h 6255974"/>
              <a:gd name="connsiteX22" fmla="*/ 88659 w 11499601"/>
              <a:gd name="connsiteY22" fmla="*/ 42782 h 6255974"/>
              <a:gd name="connsiteX23" fmla="*/ 301554 w 11499601"/>
              <a:gd name="connsiteY23" fmla="*/ 42782 h 6255974"/>
              <a:gd name="connsiteX24" fmla="*/ 416464 w 11499601"/>
              <a:gd name="connsiteY24" fmla="*/ 36225 h 6255974"/>
              <a:gd name="connsiteX25" fmla="*/ 907723 w 11499601"/>
              <a:gd name="connsiteY25" fmla="*/ 29769 h 6255974"/>
              <a:gd name="connsiteX26" fmla="*/ 3989089 w 11499601"/>
              <a:gd name="connsiteY26" fmla="*/ 35153 h 6255974"/>
              <a:gd name="connsiteX27" fmla="*/ 9680053 w 11499601"/>
              <a:gd name="connsiteY27" fmla="*/ 5500 h 62559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5929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1172 w 11499601"/>
              <a:gd name="connsiteY3" fmla="*/ 31329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83635" y="5293"/>
                  <a:pt x="11499601" y="39374"/>
                </a:cubicBezTo>
                <a:lnTo>
                  <a:pt x="11491172" y="313290"/>
                </a:lnTo>
                <a:cubicBezTo>
                  <a:pt x="11491342" y="46951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8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04" r:id="rId6"/>
    <p:sldLayoutId id="2147483700" r:id="rId7"/>
    <p:sldLayoutId id="2147483701" r:id="rId8"/>
    <p:sldLayoutId id="2147483702" r:id="rId9"/>
    <p:sldLayoutId id="2147483703" r:id="rId10"/>
    <p:sldLayoutId id="2147483705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b="1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SzPct val="73000"/>
        <a:buFontTx/>
        <a:buNone/>
        <a:defRPr sz="3200" b="1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18288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800" b="1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4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182880" algn="l" defTabSz="914400" rtl="0" eaLnBrk="1" latinLnBrk="0" hangingPunct="1">
        <a:lnSpc>
          <a:spcPct val="100000"/>
        </a:lnSpc>
        <a:spcBef>
          <a:spcPts val="500"/>
        </a:spcBef>
        <a:buSzPct val="73000"/>
        <a:buFont typeface="Arial" panose="020B0604020202020204" pitchFamily="34" charset="0"/>
        <a:buChar char="•"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Codes and Messages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45A0EE-C4C8-4AE1-B3C6-1261368AC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rgbClr val="5539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Text, letter&#10;&#10;Description automatically generated">
            <a:extLst>
              <a:ext uri="{FF2B5EF4-FFF2-40B4-BE49-F238E27FC236}">
                <a16:creationId xmlns:a16="http://schemas.microsoft.com/office/drawing/2014/main" id="{D9F9DFE5-6373-41F0-9FC1-24738836DE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665163"/>
            <a:ext cx="5459413" cy="2419350"/>
          </a:xfrm>
        </p:spPr>
      </p:pic>
      <p:pic>
        <p:nvPicPr>
          <p:cNvPr id="5" name="Picture 5" descr="Text, letter&#10;&#10;Description automatically generated">
            <a:extLst>
              <a:ext uri="{FF2B5EF4-FFF2-40B4-BE49-F238E27FC236}">
                <a16:creationId xmlns:a16="http://schemas.microsoft.com/office/drawing/2014/main" id="{2CFB22D4-6E55-4A51-9F25-0CE7E8A68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152775"/>
            <a:ext cx="5459413" cy="3041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965E4B-B725-4B06-820A-6AA743AF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29" y="640080"/>
            <a:ext cx="4225290" cy="55788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What would you put in a message-in-a-bottle?</a:t>
            </a:r>
            <a:br>
              <a:rPr lang="en-US" sz="3200" b="1" dirty="0"/>
            </a:br>
            <a:r>
              <a:rPr lang="en-US" sz="3200" dirty="0">
                <a:solidFill>
                  <a:srgbClr val="FFFFFF"/>
                </a:solidFill>
                <a:cs typeface="Calibri Light"/>
              </a:rPr>
              <a:t>Who do you think the writer of the 'HELP' message is?</a:t>
            </a:r>
            <a:endParaRPr lang="en-US" sz="3200" kern="1200" dirty="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74878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52718-0F24-47C6-9E07-DFD3D0F8D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Formal Letters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2CBFC-2ADB-4F47-A572-FC8705A70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5502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cs typeface="Calibri"/>
              </a:rPr>
              <a:t>Write a formal letter to put in a tin/bottle. The letter must contain:</a:t>
            </a:r>
          </a:p>
          <a:p>
            <a:pPr lvl="1"/>
            <a:r>
              <a:rPr lang="en-GB" dirty="0">
                <a:cs typeface="Calibri"/>
              </a:rPr>
              <a:t>Your address</a:t>
            </a:r>
          </a:p>
          <a:p>
            <a:pPr lvl="1"/>
            <a:r>
              <a:rPr lang="en-GB" dirty="0">
                <a:cs typeface="Calibri"/>
              </a:rPr>
              <a:t>A salutation</a:t>
            </a:r>
          </a:p>
          <a:p>
            <a:pPr lvl="1"/>
            <a:r>
              <a:rPr lang="en-GB" dirty="0">
                <a:cs typeface="Calibri"/>
              </a:rPr>
              <a:t>A clear statement as to why you are writing</a:t>
            </a:r>
          </a:p>
          <a:p>
            <a:pPr lvl="1"/>
            <a:r>
              <a:rPr lang="en-GB" dirty="0">
                <a:cs typeface="Calibri"/>
              </a:rPr>
              <a:t>A sign-off</a:t>
            </a:r>
          </a:p>
        </p:txBody>
      </p:sp>
    </p:spTree>
    <p:extLst>
      <p:ext uri="{BB962C8B-B14F-4D97-AF65-F5344CB8AC3E}">
        <p14:creationId xmlns:p14="http://schemas.microsoft.com/office/powerpoint/2010/main" val="403912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2ACF2-4AC1-4D17-AB52-B375CB303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Look at the codes on your tins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3D224-7B73-4534-8DC2-09E5BFD0B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692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3200" dirty="0">
                <a:cs typeface="Calibri" panose="020F0502020204030204"/>
              </a:rPr>
              <a:t>What can you figure out from them?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E7DF36-C903-451C-BDE2-9F48FC021C04}"/>
              </a:ext>
            </a:extLst>
          </p:cNvPr>
          <p:cNvSpPr txBox="1"/>
          <p:nvPr/>
        </p:nvSpPr>
        <p:spPr>
          <a:xfrm>
            <a:off x="877229" y="2745059"/>
            <a:ext cx="6553200" cy="2862322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600" b="1" dirty="0">
                <a:cs typeface="Segoe UI"/>
              </a:rPr>
              <a:t>Which piece of information relates to:…?</a:t>
            </a:r>
          </a:p>
          <a:p>
            <a:r>
              <a:rPr lang="en-GB" sz="3600" dirty="0">
                <a:cs typeface="Segoe UI"/>
              </a:rPr>
              <a:t>- the date it was made​</a:t>
            </a:r>
          </a:p>
          <a:p>
            <a:r>
              <a:rPr lang="en-GB" sz="3600" dirty="0">
                <a:cs typeface="Segoe UI"/>
              </a:rPr>
              <a:t>- the place it was made</a:t>
            </a:r>
            <a:r>
              <a:rPr lang="en-US" sz="3600" dirty="0">
                <a:cs typeface="Segoe UI"/>
              </a:rPr>
              <a:t>​</a:t>
            </a:r>
          </a:p>
          <a:p>
            <a:r>
              <a:rPr lang="en-GB" sz="3600" dirty="0">
                <a:cs typeface="Segoe UI"/>
              </a:rPr>
              <a:t>- the contents</a:t>
            </a:r>
          </a:p>
        </p:txBody>
      </p:sp>
      <p:pic>
        <p:nvPicPr>
          <p:cNvPr id="5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8DC49FE9-C27D-4951-94D2-BCCAA23CD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644" y="2677998"/>
            <a:ext cx="3997712" cy="299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54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EC669-BFCC-42C9-98FE-7D3368483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Area codes on tuna!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104BC8B-654E-4139-9F76-BEC1A33C5E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254" y="1306449"/>
            <a:ext cx="5412923" cy="2682423"/>
          </a:xfrm>
        </p:spPr>
      </p:pic>
      <p:pic>
        <p:nvPicPr>
          <p:cNvPr id="3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9FC2DC5C-A63E-476E-B8B4-CE8978E66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01" y="1209061"/>
            <a:ext cx="4430485" cy="2543948"/>
          </a:xfrm>
          <a:prstGeom prst="rect">
            <a:avLst/>
          </a:prstGeom>
        </p:spPr>
      </p:pic>
      <p:pic>
        <p:nvPicPr>
          <p:cNvPr id="5" name="Picture 5" descr="A picture containing grass, steel, area, cooking&#10;&#10;Description automatically generated">
            <a:extLst>
              <a:ext uri="{FF2B5EF4-FFF2-40B4-BE49-F238E27FC236}">
                <a16:creationId xmlns:a16="http://schemas.microsoft.com/office/drawing/2014/main" id="{8FDB7D99-7524-4023-8DC3-546DAC4303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8693" y="3850395"/>
            <a:ext cx="4611029" cy="264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76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20DF01A-DAD0-4D16-BEDE-ED085CCC3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2B5C7F1-27D2-4548-B87E-85A33E366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95980" flipH="1" flipV="1">
            <a:off x="618201" y="454140"/>
            <a:ext cx="7074446" cy="2518858"/>
          </a:xfrm>
          <a:custGeom>
            <a:avLst/>
            <a:gdLst>
              <a:gd name="connsiteX0" fmla="*/ 3702321 w 7745301"/>
              <a:gd name="connsiteY0" fmla="*/ 1 h 5116750"/>
              <a:gd name="connsiteX1" fmla="*/ 6217926 w 7745301"/>
              <a:gd name="connsiteY1" fmla="*/ 504118 h 5116750"/>
              <a:gd name="connsiteX2" fmla="*/ 7691963 w 7745301"/>
              <a:gd name="connsiteY2" fmla="*/ 1956116 h 5116750"/>
              <a:gd name="connsiteX3" fmla="*/ 7018768 w 7745301"/>
              <a:gd name="connsiteY3" fmla="*/ 4594118 h 5116750"/>
              <a:gd name="connsiteX4" fmla="*/ 3330769 w 7745301"/>
              <a:gd name="connsiteY4" fmla="*/ 5060764 h 5116750"/>
              <a:gd name="connsiteX5" fmla="*/ 448565 w 7745301"/>
              <a:gd name="connsiteY5" fmla="*/ 4100663 h 5116750"/>
              <a:gd name="connsiteX6" fmla="*/ 444295 w 7745301"/>
              <a:gd name="connsiteY6" fmla="*/ 4094686 h 5116750"/>
              <a:gd name="connsiteX7" fmla="*/ 428551 w 7745301"/>
              <a:gd name="connsiteY7" fmla="*/ 4079438 h 5116750"/>
              <a:gd name="connsiteX8" fmla="*/ 0 w 7745301"/>
              <a:gd name="connsiteY8" fmla="*/ 2902523 h 5116750"/>
              <a:gd name="connsiteX9" fmla="*/ 23926 w 7745301"/>
              <a:gd name="connsiteY9" fmla="*/ 2595143 h 5116750"/>
              <a:gd name="connsiteX10" fmla="*/ 78299 w 7745301"/>
              <a:gd name="connsiteY10" fmla="*/ 2368287 h 5116750"/>
              <a:gd name="connsiteX11" fmla="*/ 96408 w 7745301"/>
              <a:gd name="connsiteY11" fmla="*/ 2246138 h 5116750"/>
              <a:gd name="connsiteX12" fmla="*/ 858938 w 7745301"/>
              <a:gd name="connsiteY12" fmla="*/ 998674 h 5116750"/>
              <a:gd name="connsiteX13" fmla="*/ 784483 w 7745301"/>
              <a:gd name="connsiteY13" fmla="*/ 373158 h 5116750"/>
              <a:gd name="connsiteX14" fmla="*/ 1744942 w 7745301"/>
              <a:gd name="connsiteY14" fmla="*/ 499346 h 5116750"/>
              <a:gd name="connsiteX15" fmla="*/ 3702321 w 7745301"/>
              <a:gd name="connsiteY15" fmla="*/ 1 h 5116750"/>
              <a:gd name="connsiteX0" fmla="*/ 3718157 w 7761137"/>
              <a:gd name="connsiteY0" fmla="*/ 1 h 5116750"/>
              <a:gd name="connsiteX1" fmla="*/ 6233762 w 7761137"/>
              <a:gd name="connsiteY1" fmla="*/ 504118 h 5116750"/>
              <a:gd name="connsiteX2" fmla="*/ 7707799 w 7761137"/>
              <a:gd name="connsiteY2" fmla="*/ 1956116 h 5116750"/>
              <a:gd name="connsiteX3" fmla="*/ 7034604 w 7761137"/>
              <a:gd name="connsiteY3" fmla="*/ 4594118 h 5116750"/>
              <a:gd name="connsiteX4" fmla="*/ 3346605 w 7761137"/>
              <a:gd name="connsiteY4" fmla="*/ 5060764 h 5116750"/>
              <a:gd name="connsiteX5" fmla="*/ 464401 w 7761137"/>
              <a:gd name="connsiteY5" fmla="*/ 4100663 h 5116750"/>
              <a:gd name="connsiteX6" fmla="*/ 460131 w 7761137"/>
              <a:gd name="connsiteY6" fmla="*/ 4094686 h 5116750"/>
              <a:gd name="connsiteX7" fmla="*/ 444387 w 7761137"/>
              <a:gd name="connsiteY7" fmla="*/ 4079438 h 5116750"/>
              <a:gd name="connsiteX8" fmla="*/ 15836 w 7761137"/>
              <a:gd name="connsiteY8" fmla="*/ 2902523 h 5116750"/>
              <a:gd name="connsiteX9" fmla="*/ 94135 w 7761137"/>
              <a:gd name="connsiteY9" fmla="*/ 2368287 h 5116750"/>
              <a:gd name="connsiteX10" fmla="*/ 112244 w 7761137"/>
              <a:gd name="connsiteY10" fmla="*/ 2246138 h 5116750"/>
              <a:gd name="connsiteX11" fmla="*/ 874774 w 7761137"/>
              <a:gd name="connsiteY11" fmla="*/ 998674 h 5116750"/>
              <a:gd name="connsiteX12" fmla="*/ 800319 w 7761137"/>
              <a:gd name="connsiteY12" fmla="*/ 373158 h 5116750"/>
              <a:gd name="connsiteX13" fmla="*/ 1760778 w 7761137"/>
              <a:gd name="connsiteY13" fmla="*/ 499346 h 5116750"/>
              <a:gd name="connsiteX14" fmla="*/ 3718157 w 7761137"/>
              <a:gd name="connsiteY14" fmla="*/ 1 h 5116750"/>
              <a:gd name="connsiteX0" fmla="*/ 3733943 w 7776923"/>
              <a:gd name="connsiteY0" fmla="*/ 1 h 5116750"/>
              <a:gd name="connsiteX1" fmla="*/ 6249548 w 7776923"/>
              <a:gd name="connsiteY1" fmla="*/ 504118 h 5116750"/>
              <a:gd name="connsiteX2" fmla="*/ 7723585 w 7776923"/>
              <a:gd name="connsiteY2" fmla="*/ 1956116 h 5116750"/>
              <a:gd name="connsiteX3" fmla="*/ 7050390 w 7776923"/>
              <a:gd name="connsiteY3" fmla="*/ 4594118 h 5116750"/>
              <a:gd name="connsiteX4" fmla="*/ 3362391 w 7776923"/>
              <a:gd name="connsiteY4" fmla="*/ 5060764 h 5116750"/>
              <a:gd name="connsiteX5" fmla="*/ 480187 w 7776923"/>
              <a:gd name="connsiteY5" fmla="*/ 4100663 h 5116750"/>
              <a:gd name="connsiteX6" fmla="*/ 475917 w 7776923"/>
              <a:gd name="connsiteY6" fmla="*/ 4094686 h 5116750"/>
              <a:gd name="connsiteX7" fmla="*/ 460173 w 7776923"/>
              <a:gd name="connsiteY7" fmla="*/ 4079438 h 5116750"/>
              <a:gd name="connsiteX8" fmla="*/ 31622 w 7776923"/>
              <a:gd name="connsiteY8" fmla="*/ 2902523 h 5116750"/>
              <a:gd name="connsiteX9" fmla="*/ 128030 w 7776923"/>
              <a:gd name="connsiteY9" fmla="*/ 2246138 h 5116750"/>
              <a:gd name="connsiteX10" fmla="*/ 890560 w 7776923"/>
              <a:gd name="connsiteY10" fmla="*/ 998674 h 5116750"/>
              <a:gd name="connsiteX11" fmla="*/ 816105 w 7776923"/>
              <a:gd name="connsiteY11" fmla="*/ 373158 h 5116750"/>
              <a:gd name="connsiteX12" fmla="*/ 1776564 w 7776923"/>
              <a:gd name="connsiteY12" fmla="*/ 499346 h 5116750"/>
              <a:gd name="connsiteX13" fmla="*/ 3733943 w 7776923"/>
              <a:gd name="connsiteY13" fmla="*/ 1 h 5116750"/>
              <a:gd name="connsiteX0" fmla="*/ 3729138 w 7772118"/>
              <a:gd name="connsiteY0" fmla="*/ 1 h 5116750"/>
              <a:gd name="connsiteX1" fmla="*/ 6244743 w 7772118"/>
              <a:gd name="connsiteY1" fmla="*/ 504118 h 5116750"/>
              <a:gd name="connsiteX2" fmla="*/ 7718780 w 7772118"/>
              <a:gd name="connsiteY2" fmla="*/ 1956116 h 5116750"/>
              <a:gd name="connsiteX3" fmla="*/ 7045585 w 7772118"/>
              <a:gd name="connsiteY3" fmla="*/ 4594118 h 5116750"/>
              <a:gd name="connsiteX4" fmla="*/ 3357586 w 7772118"/>
              <a:gd name="connsiteY4" fmla="*/ 5060764 h 5116750"/>
              <a:gd name="connsiteX5" fmla="*/ 475382 w 7772118"/>
              <a:gd name="connsiteY5" fmla="*/ 4100663 h 5116750"/>
              <a:gd name="connsiteX6" fmla="*/ 471112 w 7772118"/>
              <a:gd name="connsiteY6" fmla="*/ 4094686 h 5116750"/>
              <a:gd name="connsiteX7" fmla="*/ 455368 w 7772118"/>
              <a:gd name="connsiteY7" fmla="*/ 4079438 h 5116750"/>
              <a:gd name="connsiteX8" fmla="*/ 26817 w 7772118"/>
              <a:gd name="connsiteY8" fmla="*/ 2902523 h 5116750"/>
              <a:gd name="connsiteX9" fmla="*/ 137080 w 7772118"/>
              <a:gd name="connsiteY9" fmla="*/ 2116479 h 5116750"/>
              <a:gd name="connsiteX10" fmla="*/ 885755 w 7772118"/>
              <a:gd name="connsiteY10" fmla="*/ 998674 h 5116750"/>
              <a:gd name="connsiteX11" fmla="*/ 811300 w 7772118"/>
              <a:gd name="connsiteY11" fmla="*/ 373158 h 5116750"/>
              <a:gd name="connsiteX12" fmla="*/ 1771759 w 7772118"/>
              <a:gd name="connsiteY12" fmla="*/ 499346 h 5116750"/>
              <a:gd name="connsiteX13" fmla="*/ 3729138 w 7772118"/>
              <a:gd name="connsiteY13" fmla="*/ 1 h 5116750"/>
              <a:gd name="connsiteX0" fmla="*/ 3729138 w 7772118"/>
              <a:gd name="connsiteY0" fmla="*/ 1 h 5096139"/>
              <a:gd name="connsiteX1" fmla="*/ 6244743 w 7772118"/>
              <a:gd name="connsiteY1" fmla="*/ 504118 h 5096139"/>
              <a:gd name="connsiteX2" fmla="*/ 7718780 w 7772118"/>
              <a:gd name="connsiteY2" fmla="*/ 1956116 h 5096139"/>
              <a:gd name="connsiteX3" fmla="*/ 7045585 w 7772118"/>
              <a:gd name="connsiteY3" fmla="*/ 4594118 h 5096139"/>
              <a:gd name="connsiteX4" fmla="*/ 3357586 w 7772118"/>
              <a:gd name="connsiteY4" fmla="*/ 5060764 h 5096139"/>
              <a:gd name="connsiteX5" fmla="*/ 475382 w 7772118"/>
              <a:gd name="connsiteY5" fmla="*/ 4100663 h 5096139"/>
              <a:gd name="connsiteX6" fmla="*/ 471112 w 7772118"/>
              <a:gd name="connsiteY6" fmla="*/ 4094686 h 5096139"/>
              <a:gd name="connsiteX7" fmla="*/ 455368 w 7772118"/>
              <a:gd name="connsiteY7" fmla="*/ 4079438 h 5096139"/>
              <a:gd name="connsiteX8" fmla="*/ 26817 w 7772118"/>
              <a:gd name="connsiteY8" fmla="*/ 2902523 h 5096139"/>
              <a:gd name="connsiteX9" fmla="*/ 137080 w 7772118"/>
              <a:gd name="connsiteY9" fmla="*/ 2116479 h 5096139"/>
              <a:gd name="connsiteX10" fmla="*/ 885755 w 7772118"/>
              <a:gd name="connsiteY10" fmla="*/ 998674 h 5096139"/>
              <a:gd name="connsiteX11" fmla="*/ 811300 w 7772118"/>
              <a:gd name="connsiteY11" fmla="*/ 373158 h 5096139"/>
              <a:gd name="connsiteX12" fmla="*/ 1771759 w 7772118"/>
              <a:gd name="connsiteY12" fmla="*/ 499346 h 5096139"/>
              <a:gd name="connsiteX13" fmla="*/ 3729138 w 7772118"/>
              <a:gd name="connsiteY13" fmla="*/ 1 h 5096139"/>
              <a:gd name="connsiteX0" fmla="*/ 3729138 w 7764503"/>
              <a:gd name="connsiteY0" fmla="*/ 1 h 5061926"/>
              <a:gd name="connsiteX1" fmla="*/ 6244743 w 7764503"/>
              <a:gd name="connsiteY1" fmla="*/ 504118 h 5061926"/>
              <a:gd name="connsiteX2" fmla="*/ 7718780 w 7764503"/>
              <a:gd name="connsiteY2" fmla="*/ 1956116 h 5061926"/>
              <a:gd name="connsiteX3" fmla="*/ 7009765 w 7764503"/>
              <a:gd name="connsiteY3" fmla="*/ 4240028 h 5061926"/>
              <a:gd name="connsiteX4" fmla="*/ 3357586 w 7764503"/>
              <a:gd name="connsiteY4" fmla="*/ 5060764 h 5061926"/>
              <a:gd name="connsiteX5" fmla="*/ 475382 w 7764503"/>
              <a:gd name="connsiteY5" fmla="*/ 4100663 h 5061926"/>
              <a:gd name="connsiteX6" fmla="*/ 471112 w 7764503"/>
              <a:gd name="connsiteY6" fmla="*/ 4094686 h 5061926"/>
              <a:gd name="connsiteX7" fmla="*/ 455368 w 7764503"/>
              <a:gd name="connsiteY7" fmla="*/ 4079438 h 5061926"/>
              <a:gd name="connsiteX8" fmla="*/ 26817 w 7764503"/>
              <a:gd name="connsiteY8" fmla="*/ 2902523 h 5061926"/>
              <a:gd name="connsiteX9" fmla="*/ 137080 w 7764503"/>
              <a:gd name="connsiteY9" fmla="*/ 2116479 h 5061926"/>
              <a:gd name="connsiteX10" fmla="*/ 885755 w 7764503"/>
              <a:gd name="connsiteY10" fmla="*/ 998674 h 5061926"/>
              <a:gd name="connsiteX11" fmla="*/ 811300 w 7764503"/>
              <a:gd name="connsiteY11" fmla="*/ 373158 h 5061926"/>
              <a:gd name="connsiteX12" fmla="*/ 1771759 w 7764503"/>
              <a:gd name="connsiteY12" fmla="*/ 499346 h 5061926"/>
              <a:gd name="connsiteX13" fmla="*/ 3729138 w 7764503"/>
              <a:gd name="connsiteY13" fmla="*/ 1 h 5061926"/>
              <a:gd name="connsiteX0" fmla="*/ 3729138 w 7746582"/>
              <a:gd name="connsiteY0" fmla="*/ 1 h 5061961"/>
              <a:gd name="connsiteX1" fmla="*/ 6244743 w 7746582"/>
              <a:gd name="connsiteY1" fmla="*/ 504118 h 5061961"/>
              <a:gd name="connsiteX2" fmla="*/ 7698507 w 7746582"/>
              <a:gd name="connsiteY2" fmla="*/ 1893640 h 5061961"/>
              <a:gd name="connsiteX3" fmla="*/ 7009765 w 7746582"/>
              <a:gd name="connsiteY3" fmla="*/ 4240028 h 5061961"/>
              <a:gd name="connsiteX4" fmla="*/ 3357586 w 7746582"/>
              <a:gd name="connsiteY4" fmla="*/ 5060764 h 5061961"/>
              <a:gd name="connsiteX5" fmla="*/ 475382 w 7746582"/>
              <a:gd name="connsiteY5" fmla="*/ 4100663 h 5061961"/>
              <a:gd name="connsiteX6" fmla="*/ 471112 w 7746582"/>
              <a:gd name="connsiteY6" fmla="*/ 4094686 h 5061961"/>
              <a:gd name="connsiteX7" fmla="*/ 455368 w 7746582"/>
              <a:gd name="connsiteY7" fmla="*/ 4079438 h 5061961"/>
              <a:gd name="connsiteX8" fmla="*/ 26817 w 7746582"/>
              <a:gd name="connsiteY8" fmla="*/ 2902523 h 5061961"/>
              <a:gd name="connsiteX9" fmla="*/ 137080 w 7746582"/>
              <a:gd name="connsiteY9" fmla="*/ 2116479 h 5061961"/>
              <a:gd name="connsiteX10" fmla="*/ 885755 w 7746582"/>
              <a:gd name="connsiteY10" fmla="*/ 998674 h 5061961"/>
              <a:gd name="connsiteX11" fmla="*/ 811300 w 7746582"/>
              <a:gd name="connsiteY11" fmla="*/ 373158 h 5061961"/>
              <a:gd name="connsiteX12" fmla="*/ 1771759 w 7746582"/>
              <a:gd name="connsiteY12" fmla="*/ 499346 h 5061961"/>
              <a:gd name="connsiteX13" fmla="*/ 3729138 w 7746582"/>
              <a:gd name="connsiteY13" fmla="*/ 1 h 5061961"/>
              <a:gd name="connsiteX0" fmla="*/ 3729138 w 7748607"/>
              <a:gd name="connsiteY0" fmla="*/ 1 h 5061961"/>
              <a:gd name="connsiteX1" fmla="*/ 6244743 w 7748607"/>
              <a:gd name="connsiteY1" fmla="*/ 504118 h 5061961"/>
              <a:gd name="connsiteX2" fmla="*/ 7698507 w 7748607"/>
              <a:gd name="connsiteY2" fmla="*/ 1893640 h 5061961"/>
              <a:gd name="connsiteX3" fmla="*/ 7009765 w 7748607"/>
              <a:gd name="connsiteY3" fmla="*/ 4240028 h 5061961"/>
              <a:gd name="connsiteX4" fmla="*/ 3357586 w 7748607"/>
              <a:gd name="connsiteY4" fmla="*/ 5060764 h 5061961"/>
              <a:gd name="connsiteX5" fmla="*/ 475382 w 7748607"/>
              <a:gd name="connsiteY5" fmla="*/ 4100663 h 5061961"/>
              <a:gd name="connsiteX6" fmla="*/ 471112 w 7748607"/>
              <a:gd name="connsiteY6" fmla="*/ 4094686 h 5061961"/>
              <a:gd name="connsiteX7" fmla="*/ 455368 w 7748607"/>
              <a:gd name="connsiteY7" fmla="*/ 4079438 h 5061961"/>
              <a:gd name="connsiteX8" fmla="*/ 26817 w 7748607"/>
              <a:gd name="connsiteY8" fmla="*/ 2902523 h 5061961"/>
              <a:gd name="connsiteX9" fmla="*/ 137080 w 7748607"/>
              <a:gd name="connsiteY9" fmla="*/ 2116479 h 5061961"/>
              <a:gd name="connsiteX10" fmla="*/ 885755 w 7748607"/>
              <a:gd name="connsiteY10" fmla="*/ 998674 h 5061961"/>
              <a:gd name="connsiteX11" fmla="*/ 811300 w 7748607"/>
              <a:gd name="connsiteY11" fmla="*/ 373158 h 5061961"/>
              <a:gd name="connsiteX12" fmla="*/ 1771759 w 7748607"/>
              <a:gd name="connsiteY12" fmla="*/ 499346 h 5061961"/>
              <a:gd name="connsiteX13" fmla="*/ 3729138 w 7748607"/>
              <a:gd name="connsiteY13" fmla="*/ 1 h 5061961"/>
              <a:gd name="connsiteX0" fmla="*/ 3729138 w 7741343"/>
              <a:gd name="connsiteY0" fmla="*/ 1 h 5061961"/>
              <a:gd name="connsiteX1" fmla="*/ 6244743 w 7741343"/>
              <a:gd name="connsiteY1" fmla="*/ 504118 h 5061961"/>
              <a:gd name="connsiteX2" fmla="*/ 7698507 w 7741343"/>
              <a:gd name="connsiteY2" fmla="*/ 1893640 h 5061961"/>
              <a:gd name="connsiteX3" fmla="*/ 7009765 w 7741343"/>
              <a:gd name="connsiteY3" fmla="*/ 4240028 h 5061961"/>
              <a:gd name="connsiteX4" fmla="*/ 3357586 w 7741343"/>
              <a:gd name="connsiteY4" fmla="*/ 5060764 h 5061961"/>
              <a:gd name="connsiteX5" fmla="*/ 475382 w 7741343"/>
              <a:gd name="connsiteY5" fmla="*/ 4100663 h 5061961"/>
              <a:gd name="connsiteX6" fmla="*/ 471112 w 7741343"/>
              <a:gd name="connsiteY6" fmla="*/ 4094686 h 5061961"/>
              <a:gd name="connsiteX7" fmla="*/ 455368 w 7741343"/>
              <a:gd name="connsiteY7" fmla="*/ 4079438 h 5061961"/>
              <a:gd name="connsiteX8" fmla="*/ 26817 w 7741343"/>
              <a:gd name="connsiteY8" fmla="*/ 2902523 h 5061961"/>
              <a:gd name="connsiteX9" fmla="*/ 137080 w 7741343"/>
              <a:gd name="connsiteY9" fmla="*/ 2116479 h 5061961"/>
              <a:gd name="connsiteX10" fmla="*/ 885755 w 7741343"/>
              <a:gd name="connsiteY10" fmla="*/ 998674 h 5061961"/>
              <a:gd name="connsiteX11" fmla="*/ 811300 w 7741343"/>
              <a:gd name="connsiteY11" fmla="*/ 373158 h 5061961"/>
              <a:gd name="connsiteX12" fmla="*/ 1771759 w 7741343"/>
              <a:gd name="connsiteY12" fmla="*/ 499346 h 5061961"/>
              <a:gd name="connsiteX13" fmla="*/ 3729138 w 7741343"/>
              <a:gd name="connsiteY13" fmla="*/ 1 h 5061961"/>
              <a:gd name="connsiteX0" fmla="*/ 3729138 w 7741193"/>
              <a:gd name="connsiteY0" fmla="*/ 1 h 5061961"/>
              <a:gd name="connsiteX1" fmla="*/ 6323144 w 7741193"/>
              <a:gd name="connsiteY1" fmla="*/ 313740 h 5061961"/>
              <a:gd name="connsiteX2" fmla="*/ 7698507 w 7741193"/>
              <a:gd name="connsiteY2" fmla="*/ 1893640 h 5061961"/>
              <a:gd name="connsiteX3" fmla="*/ 7009765 w 7741193"/>
              <a:gd name="connsiteY3" fmla="*/ 4240028 h 5061961"/>
              <a:gd name="connsiteX4" fmla="*/ 3357586 w 7741193"/>
              <a:gd name="connsiteY4" fmla="*/ 5060764 h 5061961"/>
              <a:gd name="connsiteX5" fmla="*/ 475382 w 7741193"/>
              <a:gd name="connsiteY5" fmla="*/ 4100663 h 5061961"/>
              <a:gd name="connsiteX6" fmla="*/ 471112 w 7741193"/>
              <a:gd name="connsiteY6" fmla="*/ 4094686 h 5061961"/>
              <a:gd name="connsiteX7" fmla="*/ 455368 w 7741193"/>
              <a:gd name="connsiteY7" fmla="*/ 4079438 h 5061961"/>
              <a:gd name="connsiteX8" fmla="*/ 26817 w 7741193"/>
              <a:gd name="connsiteY8" fmla="*/ 2902523 h 5061961"/>
              <a:gd name="connsiteX9" fmla="*/ 137080 w 7741193"/>
              <a:gd name="connsiteY9" fmla="*/ 2116479 h 5061961"/>
              <a:gd name="connsiteX10" fmla="*/ 885755 w 7741193"/>
              <a:gd name="connsiteY10" fmla="*/ 998674 h 5061961"/>
              <a:gd name="connsiteX11" fmla="*/ 811300 w 7741193"/>
              <a:gd name="connsiteY11" fmla="*/ 373158 h 5061961"/>
              <a:gd name="connsiteX12" fmla="*/ 1771759 w 7741193"/>
              <a:gd name="connsiteY12" fmla="*/ 499346 h 5061961"/>
              <a:gd name="connsiteX13" fmla="*/ 3729138 w 7741193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2383 w 7742464"/>
              <a:gd name="connsiteY6" fmla="*/ 4094686 h 5061961"/>
              <a:gd name="connsiteX7" fmla="*/ 473817 w 7742464"/>
              <a:gd name="connsiteY7" fmla="*/ 4387149 h 5061961"/>
              <a:gd name="connsiteX8" fmla="*/ 28088 w 7742464"/>
              <a:gd name="connsiteY8" fmla="*/ 2902523 h 5061961"/>
              <a:gd name="connsiteX9" fmla="*/ 138351 w 7742464"/>
              <a:gd name="connsiteY9" fmla="*/ 2116479 h 5061961"/>
              <a:gd name="connsiteX10" fmla="*/ 887026 w 7742464"/>
              <a:gd name="connsiteY10" fmla="*/ 998674 h 5061961"/>
              <a:gd name="connsiteX11" fmla="*/ 812571 w 7742464"/>
              <a:gd name="connsiteY11" fmla="*/ 373158 h 5061961"/>
              <a:gd name="connsiteX12" fmla="*/ 1773030 w 7742464"/>
              <a:gd name="connsiteY12" fmla="*/ 499346 h 5061961"/>
              <a:gd name="connsiteX13" fmla="*/ 3730409 w 7742464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3817 w 7742464"/>
              <a:gd name="connsiteY6" fmla="*/ 4387149 h 5061961"/>
              <a:gd name="connsiteX7" fmla="*/ 28088 w 7742464"/>
              <a:gd name="connsiteY7" fmla="*/ 2902523 h 5061961"/>
              <a:gd name="connsiteX8" fmla="*/ 138351 w 7742464"/>
              <a:gd name="connsiteY8" fmla="*/ 2116479 h 5061961"/>
              <a:gd name="connsiteX9" fmla="*/ 887026 w 7742464"/>
              <a:gd name="connsiteY9" fmla="*/ 998674 h 5061961"/>
              <a:gd name="connsiteX10" fmla="*/ 812571 w 7742464"/>
              <a:gd name="connsiteY10" fmla="*/ 373158 h 5061961"/>
              <a:gd name="connsiteX11" fmla="*/ 1773030 w 7742464"/>
              <a:gd name="connsiteY11" fmla="*/ 499346 h 5061961"/>
              <a:gd name="connsiteX12" fmla="*/ 3730409 w 7742464"/>
              <a:gd name="connsiteY12" fmla="*/ 1 h 5061961"/>
              <a:gd name="connsiteX0" fmla="*/ 3730409 w 7742464"/>
              <a:gd name="connsiteY0" fmla="*/ 1 h 5062019"/>
              <a:gd name="connsiteX1" fmla="*/ 6324415 w 7742464"/>
              <a:gd name="connsiteY1" fmla="*/ 313740 h 5062019"/>
              <a:gd name="connsiteX2" fmla="*/ 7699778 w 7742464"/>
              <a:gd name="connsiteY2" fmla="*/ 1893640 h 5062019"/>
              <a:gd name="connsiteX3" fmla="*/ 7011036 w 7742464"/>
              <a:gd name="connsiteY3" fmla="*/ 4240028 h 5062019"/>
              <a:gd name="connsiteX4" fmla="*/ 3358857 w 7742464"/>
              <a:gd name="connsiteY4" fmla="*/ 5060764 h 5062019"/>
              <a:gd name="connsiteX5" fmla="*/ 473817 w 7742464"/>
              <a:gd name="connsiteY5" fmla="*/ 4387149 h 5062019"/>
              <a:gd name="connsiteX6" fmla="*/ 28088 w 7742464"/>
              <a:gd name="connsiteY6" fmla="*/ 2902523 h 5062019"/>
              <a:gd name="connsiteX7" fmla="*/ 138351 w 7742464"/>
              <a:gd name="connsiteY7" fmla="*/ 2116479 h 5062019"/>
              <a:gd name="connsiteX8" fmla="*/ 887026 w 7742464"/>
              <a:gd name="connsiteY8" fmla="*/ 998674 h 5062019"/>
              <a:gd name="connsiteX9" fmla="*/ 812571 w 7742464"/>
              <a:gd name="connsiteY9" fmla="*/ 373158 h 5062019"/>
              <a:gd name="connsiteX10" fmla="*/ 1773030 w 7742464"/>
              <a:gd name="connsiteY10" fmla="*/ 499346 h 5062019"/>
              <a:gd name="connsiteX11" fmla="*/ 3730409 w 7742464"/>
              <a:gd name="connsiteY11" fmla="*/ 1 h 5062019"/>
              <a:gd name="connsiteX0" fmla="*/ 3736775 w 7748830"/>
              <a:gd name="connsiteY0" fmla="*/ 1 h 5084826"/>
              <a:gd name="connsiteX1" fmla="*/ 6330781 w 7748830"/>
              <a:gd name="connsiteY1" fmla="*/ 313740 h 5084826"/>
              <a:gd name="connsiteX2" fmla="*/ 7706144 w 7748830"/>
              <a:gd name="connsiteY2" fmla="*/ 1893640 h 5084826"/>
              <a:gd name="connsiteX3" fmla="*/ 7017402 w 7748830"/>
              <a:gd name="connsiteY3" fmla="*/ 4240028 h 5084826"/>
              <a:gd name="connsiteX4" fmla="*/ 3365223 w 7748830"/>
              <a:gd name="connsiteY4" fmla="*/ 5060764 h 5084826"/>
              <a:gd name="connsiteX5" fmla="*/ 566153 w 7748830"/>
              <a:gd name="connsiteY5" fmla="*/ 4685337 h 5084826"/>
              <a:gd name="connsiteX6" fmla="*/ 34454 w 7748830"/>
              <a:gd name="connsiteY6" fmla="*/ 2902523 h 5084826"/>
              <a:gd name="connsiteX7" fmla="*/ 144717 w 7748830"/>
              <a:gd name="connsiteY7" fmla="*/ 2116479 h 5084826"/>
              <a:gd name="connsiteX8" fmla="*/ 893392 w 7748830"/>
              <a:gd name="connsiteY8" fmla="*/ 998674 h 5084826"/>
              <a:gd name="connsiteX9" fmla="*/ 818937 w 7748830"/>
              <a:gd name="connsiteY9" fmla="*/ 373158 h 5084826"/>
              <a:gd name="connsiteX10" fmla="*/ 1779396 w 7748830"/>
              <a:gd name="connsiteY10" fmla="*/ 499346 h 5084826"/>
              <a:gd name="connsiteX11" fmla="*/ 3736775 w 7748830"/>
              <a:gd name="connsiteY11" fmla="*/ 1 h 5084826"/>
              <a:gd name="connsiteX0" fmla="*/ 3626592 w 7638647"/>
              <a:gd name="connsiteY0" fmla="*/ 1 h 5105505"/>
              <a:gd name="connsiteX1" fmla="*/ 6220598 w 7638647"/>
              <a:gd name="connsiteY1" fmla="*/ 313740 h 5105505"/>
              <a:gd name="connsiteX2" fmla="*/ 7595961 w 7638647"/>
              <a:gd name="connsiteY2" fmla="*/ 1893640 h 5105505"/>
              <a:gd name="connsiteX3" fmla="*/ 6907219 w 7638647"/>
              <a:gd name="connsiteY3" fmla="*/ 4240028 h 5105505"/>
              <a:gd name="connsiteX4" fmla="*/ 3255040 w 7638647"/>
              <a:gd name="connsiteY4" fmla="*/ 5060764 h 5105505"/>
              <a:gd name="connsiteX5" fmla="*/ 455970 w 7638647"/>
              <a:gd name="connsiteY5" fmla="*/ 4685337 h 5105505"/>
              <a:gd name="connsiteX6" fmla="*/ 34534 w 7638647"/>
              <a:gd name="connsiteY6" fmla="*/ 2116479 h 5105505"/>
              <a:gd name="connsiteX7" fmla="*/ 783209 w 7638647"/>
              <a:gd name="connsiteY7" fmla="*/ 998674 h 5105505"/>
              <a:gd name="connsiteX8" fmla="*/ 708754 w 7638647"/>
              <a:gd name="connsiteY8" fmla="*/ 373158 h 5105505"/>
              <a:gd name="connsiteX9" fmla="*/ 1669213 w 7638647"/>
              <a:gd name="connsiteY9" fmla="*/ 499346 h 5105505"/>
              <a:gd name="connsiteX10" fmla="*/ 3626592 w 7638647"/>
              <a:gd name="connsiteY10" fmla="*/ 1 h 5105505"/>
              <a:gd name="connsiteX0" fmla="*/ 3603023 w 7615078"/>
              <a:gd name="connsiteY0" fmla="*/ 1 h 5124997"/>
              <a:gd name="connsiteX1" fmla="*/ 6197029 w 7615078"/>
              <a:gd name="connsiteY1" fmla="*/ 313740 h 5124997"/>
              <a:gd name="connsiteX2" fmla="*/ 7572392 w 7615078"/>
              <a:gd name="connsiteY2" fmla="*/ 1893640 h 5124997"/>
              <a:gd name="connsiteX3" fmla="*/ 6883650 w 7615078"/>
              <a:gd name="connsiteY3" fmla="*/ 4240028 h 5124997"/>
              <a:gd name="connsiteX4" fmla="*/ 3231471 w 7615078"/>
              <a:gd name="connsiteY4" fmla="*/ 5060764 h 5124997"/>
              <a:gd name="connsiteX5" fmla="*/ 633161 w 7615078"/>
              <a:gd name="connsiteY5" fmla="*/ 4739149 h 5124997"/>
              <a:gd name="connsiteX6" fmla="*/ 10965 w 7615078"/>
              <a:gd name="connsiteY6" fmla="*/ 2116479 h 5124997"/>
              <a:gd name="connsiteX7" fmla="*/ 759640 w 7615078"/>
              <a:gd name="connsiteY7" fmla="*/ 998674 h 5124997"/>
              <a:gd name="connsiteX8" fmla="*/ 685185 w 7615078"/>
              <a:gd name="connsiteY8" fmla="*/ 373158 h 5124997"/>
              <a:gd name="connsiteX9" fmla="*/ 1645644 w 7615078"/>
              <a:gd name="connsiteY9" fmla="*/ 499346 h 5124997"/>
              <a:gd name="connsiteX10" fmla="*/ 3603023 w 7615078"/>
              <a:gd name="connsiteY10" fmla="*/ 1 h 5124997"/>
              <a:gd name="connsiteX0" fmla="*/ 3604900 w 7616955"/>
              <a:gd name="connsiteY0" fmla="*/ 1 h 5156507"/>
              <a:gd name="connsiteX1" fmla="*/ 6198906 w 7616955"/>
              <a:gd name="connsiteY1" fmla="*/ 313740 h 5156507"/>
              <a:gd name="connsiteX2" fmla="*/ 7574269 w 7616955"/>
              <a:gd name="connsiteY2" fmla="*/ 1893640 h 5156507"/>
              <a:gd name="connsiteX3" fmla="*/ 6885527 w 7616955"/>
              <a:gd name="connsiteY3" fmla="*/ 4240028 h 5156507"/>
              <a:gd name="connsiteX4" fmla="*/ 3233348 w 7616955"/>
              <a:gd name="connsiteY4" fmla="*/ 5060764 h 5156507"/>
              <a:gd name="connsiteX5" fmla="*/ 600275 w 7616955"/>
              <a:gd name="connsiteY5" fmla="*/ 4809242 h 5156507"/>
              <a:gd name="connsiteX6" fmla="*/ 12842 w 7616955"/>
              <a:gd name="connsiteY6" fmla="*/ 2116479 h 5156507"/>
              <a:gd name="connsiteX7" fmla="*/ 761517 w 7616955"/>
              <a:gd name="connsiteY7" fmla="*/ 998674 h 5156507"/>
              <a:gd name="connsiteX8" fmla="*/ 687062 w 7616955"/>
              <a:gd name="connsiteY8" fmla="*/ 373158 h 5156507"/>
              <a:gd name="connsiteX9" fmla="*/ 1647521 w 7616955"/>
              <a:gd name="connsiteY9" fmla="*/ 499346 h 5156507"/>
              <a:gd name="connsiteX10" fmla="*/ 3604900 w 7616955"/>
              <a:gd name="connsiteY10" fmla="*/ 1 h 5156507"/>
              <a:gd name="connsiteX0" fmla="*/ 3605747 w 7617802"/>
              <a:gd name="connsiteY0" fmla="*/ 1 h 5103957"/>
              <a:gd name="connsiteX1" fmla="*/ 6199753 w 7617802"/>
              <a:gd name="connsiteY1" fmla="*/ 313740 h 5103957"/>
              <a:gd name="connsiteX2" fmla="*/ 7575116 w 7617802"/>
              <a:gd name="connsiteY2" fmla="*/ 1893640 h 5103957"/>
              <a:gd name="connsiteX3" fmla="*/ 6886374 w 7617802"/>
              <a:gd name="connsiteY3" fmla="*/ 4240028 h 5103957"/>
              <a:gd name="connsiteX4" fmla="*/ 3234195 w 7617802"/>
              <a:gd name="connsiteY4" fmla="*/ 5060764 h 5103957"/>
              <a:gd name="connsiteX5" fmla="*/ 588097 w 7617802"/>
              <a:gd name="connsiteY5" fmla="*/ 4680481 h 5103957"/>
              <a:gd name="connsiteX6" fmla="*/ 13689 w 7617802"/>
              <a:gd name="connsiteY6" fmla="*/ 2116479 h 5103957"/>
              <a:gd name="connsiteX7" fmla="*/ 762364 w 7617802"/>
              <a:gd name="connsiteY7" fmla="*/ 998674 h 5103957"/>
              <a:gd name="connsiteX8" fmla="*/ 687909 w 7617802"/>
              <a:gd name="connsiteY8" fmla="*/ 373158 h 5103957"/>
              <a:gd name="connsiteX9" fmla="*/ 1648368 w 7617802"/>
              <a:gd name="connsiteY9" fmla="*/ 499346 h 5103957"/>
              <a:gd name="connsiteX10" fmla="*/ 3605747 w 7617802"/>
              <a:gd name="connsiteY10" fmla="*/ 1 h 5103957"/>
              <a:gd name="connsiteX0" fmla="*/ 3603400 w 7615455"/>
              <a:gd name="connsiteY0" fmla="*/ 1 h 5103958"/>
              <a:gd name="connsiteX1" fmla="*/ 6197406 w 7615455"/>
              <a:gd name="connsiteY1" fmla="*/ 313740 h 5103958"/>
              <a:gd name="connsiteX2" fmla="*/ 7572769 w 7615455"/>
              <a:gd name="connsiteY2" fmla="*/ 1893640 h 5103958"/>
              <a:gd name="connsiteX3" fmla="*/ 6884027 w 7615455"/>
              <a:gd name="connsiteY3" fmla="*/ 4240028 h 5103958"/>
              <a:gd name="connsiteX4" fmla="*/ 3231848 w 7615455"/>
              <a:gd name="connsiteY4" fmla="*/ 5060764 h 5103958"/>
              <a:gd name="connsiteX5" fmla="*/ 585750 w 7615455"/>
              <a:gd name="connsiteY5" fmla="*/ 4680481 h 5103958"/>
              <a:gd name="connsiteX6" fmla="*/ 13865 w 7615455"/>
              <a:gd name="connsiteY6" fmla="*/ 2279334 h 5103958"/>
              <a:gd name="connsiteX7" fmla="*/ 760017 w 7615455"/>
              <a:gd name="connsiteY7" fmla="*/ 998674 h 5103958"/>
              <a:gd name="connsiteX8" fmla="*/ 685562 w 7615455"/>
              <a:gd name="connsiteY8" fmla="*/ 373158 h 5103958"/>
              <a:gd name="connsiteX9" fmla="*/ 1646021 w 7615455"/>
              <a:gd name="connsiteY9" fmla="*/ 499346 h 5103958"/>
              <a:gd name="connsiteX10" fmla="*/ 3603400 w 7615455"/>
              <a:gd name="connsiteY10" fmla="*/ 1 h 5103958"/>
              <a:gd name="connsiteX0" fmla="*/ 3603400 w 7554491"/>
              <a:gd name="connsiteY0" fmla="*/ 1 h 5103958"/>
              <a:gd name="connsiteX1" fmla="*/ 6197406 w 7554491"/>
              <a:gd name="connsiteY1" fmla="*/ 313740 h 5103958"/>
              <a:gd name="connsiteX2" fmla="*/ 7502348 w 7554491"/>
              <a:gd name="connsiteY2" fmla="*/ 1887069 h 5103958"/>
              <a:gd name="connsiteX3" fmla="*/ 6884027 w 7554491"/>
              <a:gd name="connsiteY3" fmla="*/ 4240028 h 5103958"/>
              <a:gd name="connsiteX4" fmla="*/ 3231848 w 7554491"/>
              <a:gd name="connsiteY4" fmla="*/ 5060764 h 5103958"/>
              <a:gd name="connsiteX5" fmla="*/ 585750 w 7554491"/>
              <a:gd name="connsiteY5" fmla="*/ 4680481 h 5103958"/>
              <a:gd name="connsiteX6" fmla="*/ 13865 w 7554491"/>
              <a:gd name="connsiteY6" fmla="*/ 2279334 h 5103958"/>
              <a:gd name="connsiteX7" fmla="*/ 760017 w 7554491"/>
              <a:gd name="connsiteY7" fmla="*/ 998674 h 5103958"/>
              <a:gd name="connsiteX8" fmla="*/ 685562 w 7554491"/>
              <a:gd name="connsiteY8" fmla="*/ 373158 h 5103958"/>
              <a:gd name="connsiteX9" fmla="*/ 1646021 w 7554491"/>
              <a:gd name="connsiteY9" fmla="*/ 499346 h 5103958"/>
              <a:gd name="connsiteX10" fmla="*/ 3603400 w 7554491"/>
              <a:gd name="connsiteY10" fmla="*/ 1 h 5103958"/>
              <a:gd name="connsiteX0" fmla="*/ 3603400 w 7546134"/>
              <a:gd name="connsiteY0" fmla="*/ 1 h 5103958"/>
              <a:gd name="connsiteX1" fmla="*/ 6197406 w 7546134"/>
              <a:gd name="connsiteY1" fmla="*/ 313740 h 5103958"/>
              <a:gd name="connsiteX2" fmla="*/ 7502348 w 7546134"/>
              <a:gd name="connsiteY2" fmla="*/ 1887069 h 5103958"/>
              <a:gd name="connsiteX3" fmla="*/ 6884027 w 7546134"/>
              <a:gd name="connsiteY3" fmla="*/ 4240028 h 5103958"/>
              <a:gd name="connsiteX4" fmla="*/ 3231848 w 7546134"/>
              <a:gd name="connsiteY4" fmla="*/ 5060764 h 5103958"/>
              <a:gd name="connsiteX5" fmla="*/ 585750 w 7546134"/>
              <a:gd name="connsiteY5" fmla="*/ 4680481 h 5103958"/>
              <a:gd name="connsiteX6" fmla="*/ 13865 w 7546134"/>
              <a:gd name="connsiteY6" fmla="*/ 2279334 h 5103958"/>
              <a:gd name="connsiteX7" fmla="*/ 760017 w 7546134"/>
              <a:gd name="connsiteY7" fmla="*/ 998674 h 5103958"/>
              <a:gd name="connsiteX8" fmla="*/ 685562 w 7546134"/>
              <a:gd name="connsiteY8" fmla="*/ 373158 h 5103958"/>
              <a:gd name="connsiteX9" fmla="*/ 1646021 w 7546134"/>
              <a:gd name="connsiteY9" fmla="*/ 499346 h 5103958"/>
              <a:gd name="connsiteX10" fmla="*/ 3603400 w 7546134"/>
              <a:gd name="connsiteY10" fmla="*/ 1 h 5103958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417783"/>
              <a:gd name="connsiteY0" fmla="*/ 31687 h 5135644"/>
              <a:gd name="connsiteX1" fmla="*/ 6197406 w 7417783"/>
              <a:gd name="connsiteY1" fmla="*/ 345426 h 5135644"/>
              <a:gd name="connsiteX2" fmla="*/ 7339607 w 7417783"/>
              <a:gd name="connsiteY2" fmla="*/ 1827041 h 5135644"/>
              <a:gd name="connsiteX3" fmla="*/ 6884027 w 7417783"/>
              <a:gd name="connsiteY3" fmla="*/ 4271714 h 5135644"/>
              <a:gd name="connsiteX4" fmla="*/ 3231848 w 7417783"/>
              <a:gd name="connsiteY4" fmla="*/ 5092450 h 5135644"/>
              <a:gd name="connsiteX5" fmla="*/ 585750 w 7417783"/>
              <a:gd name="connsiteY5" fmla="*/ 4712167 h 5135644"/>
              <a:gd name="connsiteX6" fmla="*/ 13865 w 7417783"/>
              <a:gd name="connsiteY6" fmla="*/ 2311020 h 5135644"/>
              <a:gd name="connsiteX7" fmla="*/ 760017 w 7417783"/>
              <a:gd name="connsiteY7" fmla="*/ 1030360 h 5135644"/>
              <a:gd name="connsiteX8" fmla="*/ 685562 w 7417783"/>
              <a:gd name="connsiteY8" fmla="*/ 404844 h 5135644"/>
              <a:gd name="connsiteX9" fmla="*/ 1646021 w 7417783"/>
              <a:gd name="connsiteY9" fmla="*/ 531032 h 5135644"/>
              <a:gd name="connsiteX10" fmla="*/ 3603400 w 7417783"/>
              <a:gd name="connsiteY10" fmla="*/ 31687 h 5135644"/>
              <a:gd name="connsiteX0" fmla="*/ 3603400 w 7374876"/>
              <a:gd name="connsiteY0" fmla="*/ 31687 h 5136334"/>
              <a:gd name="connsiteX1" fmla="*/ 6197406 w 7374876"/>
              <a:gd name="connsiteY1" fmla="*/ 345426 h 5136334"/>
              <a:gd name="connsiteX2" fmla="*/ 7339607 w 7374876"/>
              <a:gd name="connsiteY2" fmla="*/ 1827041 h 5136334"/>
              <a:gd name="connsiteX3" fmla="*/ 6715667 w 7374876"/>
              <a:gd name="connsiteY3" fmla="*/ 4262378 h 5136334"/>
              <a:gd name="connsiteX4" fmla="*/ 3231848 w 7374876"/>
              <a:gd name="connsiteY4" fmla="*/ 5092450 h 5136334"/>
              <a:gd name="connsiteX5" fmla="*/ 585750 w 7374876"/>
              <a:gd name="connsiteY5" fmla="*/ 4712167 h 5136334"/>
              <a:gd name="connsiteX6" fmla="*/ 13865 w 7374876"/>
              <a:gd name="connsiteY6" fmla="*/ 2311020 h 5136334"/>
              <a:gd name="connsiteX7" fmla="*/ 760017 w 7374876"/>
              <a:gd name="connsiteY7" fmla="*/ 1030360 h 5136334"/>
              <a:gd name="connsiteX8" fmla="*/ 685562 w 7374876"/>
              <a:gd name="connsiteY8" fmla="*/ 404844 h 5136334"/>
              <a:gd name="connsiteX9" fmla="*/ 1646021 w 7374876"/>
              <a:gd name="connsiteY9" fmla="*/ 531032 h 5136334"/>
              <a:gd name="connsiteX10" fmla="*/ 3603400 w 7374876"/>
              <a:gd name="connsiteY10" fmla="*/ 31687 h 5136334"/>
              <a:gd name="connsiteX0" fmla="*/ 3603400 w 7366286"/>
              <a:gd name="connsiteY0" fmla="*/ 31687 h 5147961"/>
              <a:gd name="connsiteX1" fmla="*/ 6197406 w 7366286"/>
              <a:gd name="connsiteY1" fmla="*/ 345426 h 5147961"/>
              <a:gd name="connsiteX2" fmla="*/ 7339607 w 7366286"/>
              <a:gd name="connsiteY2" fmla="*/ 1827041 h 5147961"/>
              <a:gd name="connsiteX3" fmla="*/ 6671868 w 7366286"/>
              <a:gd name="connsiteY3" fmla="*/ 4105237 h 5147961"/>
              <a:gd name="connsiteX4" fmla="*/ 3231848 w 7366286"/>
              <a:gd name="connsiteY4" fmla="*/ 5092450 h 5147961"/>
              <a:gd name="connsiteX5" fmla="*/ 585750 w 7366286"/>
              <a:gd name="connsiteY5" fmla="*/ 4712167 h 5147961"/>
              <a:gd name="connsiteX6" fmla="*/ 13865 w 7366286"/>
              <a:gd name="connsiteY6" fmla="*/ 2311020 h 5147961"/>
              <a:gd name="connsiteX7" fmla="*/ 760017 w 7366286"/>
              <a:gd name="connsiteY7" fmla="*/ 1030360 h 5147961"/>
              <a:gd name="connsiteX8" fmla="*/ 685562 w 7366286"/>
              <a:gd name="connsiteY8" fmla="*/ 404844 h 5147961"/>
              <a:gd name="connsiteX9" fmla="*/ 1646021 w 7366286"/>
              <a:gd name="connsiteY9" fmla="*/ 531032 h 5147961"/>
              <a:gd name="connsiteX10" fmla="*/ 3603400 w 7366286"/>
              <a:gd name="connsiteY10" fmla="*/ 31687 h 5147961"/>
              <a:gd name="connsiteX0" fmla="*/ 3603400 w 7359988"/>
              <a:gd name="connsiteY0" fmla="*/ 31687 h 5146347"/>
              <a:gd name="connsiteX1" fmla="*/ 6197406 w 7359988"/>
              <a:gd name="connsiteY1" fmla="*/ 345426 h 5146347"/>
              <a:gd name="connsiteX2" fmla="*/ 7339607 w 7359988"/>
              <a:gd name="connsiteY2" fmla="*/ 1827041 h 5146347"/>
              <a:gd name="connsiteX3" fmla="*/ 6632220 w 7359988"/>
              <a:gd name="connsiteY3" fmla="*/ 4127047 h 5146347"/>
              <a:gd name="connsiteX4" fmla="*/ 3231848 w 7359988"/>
              <a:gd name="connsiteY4" fmla="*/ 5092450 h 5146347"/>
              <a:gd name="connsiteX5" fmla="*/ 585750 w 7359988"/>
              <a:gd name="connsiteY5" fmla="*/ 4712167 h 5146347"/>
              <a:gd name="connsiteX6" fmla="*/ 13865 w 7359988"/>
              <a:gd name="connsiteY6" fmla="*/ 2311020 h 5146347"/>
              <a:gd name="connsiteX7" fmla="*/ 760017 w 7359988"/>
              <a:gd name="connsiteY7" fmla="*/ 1030360 h 5146347"/>
              <a:gd name="connsiteX8" fmla="*/ 685562 w 7359988"/>
              <a:gd name="connsiteY8" fmla="*/ 404844 h 5146347"/>
              <a:gd name="connsiteX9" fmla="*/ 1646021 w 7359988"/>
              <a:gd name="connsiteY9" fmla="*/ 531032 h 5146347"/>
              <a:gd name="connsiteX10" fmla="*/ 3603400 w 7359988"/>
              <a:gd name="connsiteY10" fmla="*/ 31687 h 5146347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5562 w 7283289"/>
              <a:gd name="connsiteY8" fmla="*/ 404747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29414 w 7283289"/>
              <a:gd name="connsiteY7" fmla="*/ 109792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194149"/>
              <a:gd name="connsiteY0" fmla="*/ 31938 h 5146598"/>
              <a:gd name="connsiteX1" fmla="*/ 6197406 w 7194149"/>
              <a:gd name="connsiteY1" fmla="*/ 345677 h 5146598"/>
              <a:gd name="connsiteX2" fmla="*/ 7150714 w 7194149"/>
              <a:gd name="connsiteY2" fmla="*/ 1839431 h 5146598"/>
              <a:gd name="connsiteX3" fmla="*/ 6632220 w 7194149"/>
              <a:gd name="connsiteY3" fmla="*/ 4127298 h 5146598"/>
              <a:gd name="connsiteX4" fmla="*/ 3231848 w 7194149"/>
              <a:gd name="connsiteY4" fmla="*/ 5092701 h 5146598"/>
              <a:gd name="connsiteX5" fmla="*/ 585750 w 7194149"/>
              <a:gd name="connsiteY5" fmla="*/ 4712418 h 5146598"/>
              <a:gd name="connsiteX6" fmla="*/ 13865 w 7194149"/>
              <a:gd name="connsiteY6" fmla="*/ 2311271 h 5146598"/>
              <a:gd name="connsiteX7" fmla="*/ 729414 w 7194149"/>
              <a:gd name="connsiteY7" fmla="*/ 1098271 h 5146598"/>
              <a:gd name="connsiteX8" fmla="*/ 680359 w 7194149"/>
              <a:gd name="connsiteY8" fmla="*/ 292989 h 5146598"/>
              <a:gd name="connsiteX9" fmla="*/ 1646021 w 7194149"/>
              <a:gd name="connsiteY9" fmla="*/ 531283 h 5146598"/>
              <a:gd name="connsiteX10" fmla="*/ 3603400 w 7194149"/>
              <a:gd name="connsiteY10" fmla="*/ 31938 h 5146598"/>
              <a:gd name="connsiteX0" fmla="*/ 3603400 w 7107447"/>
              <a:gd name="connsiteY0" fmla="*/ 32329 h 5146989"/>
              <a:gd name="connsiteX1" fmla="*/ 6197406 w 7107447"/>
              <a:gd name="connsiteY1" fmla="*/ 346068 h 5146989"/>
              <a:gd name="connsiteX2" fmla="*/ 7035528 w 7107447"/>
              <a:gd name="connsiteY2" fmla="*/ 1858310 h 5146989"/>
              <a:gd name="connsiteX3" fmla="*/ 6632220 w 7107447"/>
              <a:gd name="connsiteY3" fmla="*/ 4127689 h 5146989"/>
              <a:gd name="connsiteX4" fmla="*/ 3231848 w 7107447"/>
              <a:gd name="connsiteY4" fmla="*/ 5093092 h 5146989"/>
              <a:gd name="connsiteX5" fmla="*/ 585750 w 7107447"/>
              <a:gd name="connsiteY5" fmla="*/ 4712809 h 5146989"/>
              <a:gd name="connsiteX6" fmla="*/ 13865 w 7107447"/>
              <a:gd name="connsiteY6" fmla="*/ 2311662 h 5146989"/>
              <a:gd name="connsiteX7" fmla="*/ 729414 w 7107447"/>
              <a:gd name="connsiteY7" fmla="*/ 1098662 h 5146989"/>
              <a:gd name="connsiteX8" fmla="*/ 680359 w 7107447"/>
              <a:gd name="connsiteY8" fmla="*/ 293380 h 5146989"/>
              <a:gd name="connsiteX9" fmla="*/ 1646021 w 7107447"/>
              <a:gd name="connsiteY9" fmla="*/ 531674 h 5146989"/>
              <a:gd name="connsiteX10" fmla="*/ 3603400 w 7107447"/>
              <a:gd name="connsiteY10" fmla="*/ 32329 h 5146989"/>
              <a:gd name="connsiteX0" fmla="*/ 3603400 w 7107447"/>
              <a:gd name="connsiteY0" fmla="*/ 31042 h 5145702"/>
              <a:gd name="connsiteX1" fmla="*/ 6197406 w 7107447"/>
              <a:gd name="connsiteY1" fmla="*/ 344781 h 5145702"/>
              <a:gd name="connsiteX2" fmla="*/ 7035528 w 7107447"/>
              <a:gd name="connsiteY2" fmla="*/ 1857023 h 5145702"/>
              <a:gd name="connsiteX3" fmla="*/ 6632220 w 7107447"/>
              <a:gd name="connsiteY3" fmla="*/ 4126402 h 5145702"/>
              <a:gd name="connsiteX4" fmla="*/ 3231848 w 7107447"/>
              <a:gd name="connsiteY4" fmla="*/ 5091805 h 5145702"/>
              <a:gd name="connsiteX5" fmla="*/ 585750 w 7107447"/>
              <a:gd name="connsiteY5" fmla="*/ 4711522 h 5145702"/>
              <a:gd name="connsiteX6" fmla="*/ 13865 w 7107447"/>
              <a:gd name="connsiteY6" fmla="*/ 2310375 h 5145702"/>
              <a:gd name="connsiteX7" fmla="*/ 729414 w 7107447"/>
              <a:gd name="connsiteY7" fmla="*/ 1097375 h 5145702"/>
              <a:gd name="connsiteX8" fmla="*/ 680359 w 7107447"/>
              <a:gd name="connsiteY8" fmla="*/ 292093 h 5145702"/>
              <a:gd name="connsiteX9" fmla="*/ 1646021 w 7107447"/>
              <a:gd name="connsiteY9" fmla="*/ 530387 h 5145702"/>
              <a:gd name="connsiteX10" fmla="*/ 3603400 w 7107447"/>
              <a:gd name="connsiteY10" fmla="*/ 31042 h 5145702"/>
              <a:gd name="connsiteX0" fmla="*/ 3603400 w 7125591"/>
              <a:gd name="connsiteY0" fmla="*/ 31042 h 5145702"/>
              <a:gd name="connsiteX1" fmla="*/ 6197406 w 7125591"/>
              <a:gd name="connsiteY1" fmla="*/ 344781 h 5145702"/>
              <a:gd name="connsiteX2" fmla="*/ 7035528 w 7125591"/>
              <a:gd name="connsiteY2" fmla="*/ 1857023 h 5145702"/>
              <a:gd name="connsiteX3" fmla="*/ 6632220 w 7125591"/>
              <a:gd name="connsiteY3" fmla="*/ 4126402 h 5145702"/>
              <a:gd name="connsiteX4" fmla="*/ 3231848 w 7125591"/>
              <a:gd name="connsiteY4" fmla="*/ 5091805 h 5145702"/>
              <a:gd name="connsiteX5" fmla="*/ 585750 w 7125591"/>
              <a:gd name="connsiteY5" fmla="*/ 4711522 h 5145702"/>
              <a:gd name="connsiteX6" fmla="*/ 13865 w 7125591"/>
              <a:gd name="connsiteY6" fmla="*/ 2310375 h 5145702"/>
              <a:gd name="connsiteX7" fmla="*/ 729414 w 7125591"/>
              <a:gd name="connsiteY7" fmla="*/ 1097375 h 5145702"/>
              <a:gd name="connsiteX8" fmla="*/ 680359 w 7125591"/>
              <a:gd name="connsiteY8" fmla="*/ 292093 h 5145702"/>
              <a:gd name="connsiteX9" fmla="*/ 1646021 w 7125591"/>
              <a:gd name="connsiteY9" fmla="*/ 530387 h 5145702"/>
              <a:gd name="connsiteX10" fmla="*/ 3603400 w 7125591"/>
              <a:gd name="connsiteY10" fmla="*/ 31042 h 5145702"/>
              <a:gd name="connsiteX0" fmla="*/ 3603400 w 7073245"/>
              <a:gd name="connsiteY0" fmla="*/ 31042 h 5143141"/>
              <a:gd name="connsiteX1" fmla="*/ 6197406 w 7073245"/>
              <a:gd name="connsiteY1" fmla="*/ 344781 h 5143141"/>
              <a:gd name="connsiteX2" fmla="*/ 7035528 w 7073245"/>
              <a:gd name="connsiteY2" fmla="*/ 1857023 h 5143141"/>
              <a:gd name="connsiteX3" fmla="*/ 6538881 w 7073245"/>
              <a:gd name="connsiteY3" fmla="*/ 4160999 h 5143141"/>
              <a:gd name="connsiteX4" fmla="*/ 3231848 w 7073245"/>
              <a:gd name="connsiteY4" fmla="*/ 5091805 h 5143141"/>
              <a:gd name="connsiteX5" fmla="*/ 585750 w 7073245"/>
              <a:gd name="connsiteY5" fmla="*/ 4711522 h 5143141"/>
              <a:gd name="connsiteX6" fmla="*/ 13865 w 7073245"/>
              <a:gd name="connsiteY6" fmla="*/ 2310375 h 5143141"/>
              <a:gd name="connsiteX7" fmla="*/ 729414 w 7073245"/>
              <a:gd name="connsiteY7" fmla="*/ 1097375 h 5143141"/>
              <a:gd name="connsiteX8" fmla="*/ 680359 w 7073245"/>
              <a:gd name="connsiteY8" fmla="*/ 292093 h 5143141"/>
              <a:gd name="connsiteX9" fmla="*/ 1646021 w 7073245"/>
              <a:gd name="connsiteY9" fmla="*/ 530387 h 5143141"/>
              <a:gd name="connsiteX10" fmla="*/ 3603400 w 7073245"/>
              <a:gd name="connsiteY10" fmla="*/ 31042 h 5143141"/>
              <a:gd name="connsiteX0" fmla="*/ 3603400 w 7074446"/>
              <a:gd name="connsiteY0" fmla="*/ 31042 h 5143143"/>
              <a:gd name="connsiteX1" fmla="*/ 6197406 w 7074446"/>
              <a:gd name="connsiteY1" fmla="*/ 344781 h 5143143"/>
              <a:gd name="connsiteX2" fmla="*/ 7035528 w 7074446"/>
              <a:gd name="connsiteY2" fmla="*/ 1857023 h 5143143"/>
              <a:gd name="connsiteX3" fmla="*/ 6538881 w 7074446"/>
              <a:gd name="connsiteY3" fmla="*/ 4160999 h 5143143"/>
              <a:gd name="connsiteX4" fmla="*/ 3231848 w 7074446"/>
              <a:gd name="connsiteY4" fmla="*/ 5091805 h 5143143"/>
              <a:gd name="connsiteX5" fmla="*/ 585750 w 7074446"/>
              <a:gd name="connsiteY5" fmla="*/ 4711522 h 5143143"/>
              <a:gd name="connsiteX6" fmla="*/ 13865 w 7074446"/>
              <a:gd name="connsiteY6" fmla="*/ 2310375 h 5143143"/>
              <a:gd name="connsiteX7" fmla="*/ 729414 w 7074446"/>
              <a:gd name="connsiteY7" fmla="*/ 1097375 h 5143143"/>
              <a:gd name="connsiteX8" fmla="*/ 680359 w 7074446"/>
              <a:gd name="connsiteY8" fmla="*/ 292093 h 5143143"/>
              <a:gd name="connsiteX9" fmla="*/ 1646021 w 7074446"/>
              <a:gd name="connsiteY9" fmla="*/ 530387 h 5143143"/>
              <a:gd name="connsiteX10" fmla="*/ 3603400 w 7074446"/>
              <a:gd name="connsiteY10" fmla="*/ 31042 h 514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74446" h="5143143">
                <a:moveTo>
                  <a:pt x="3603400" y="31042"/>
                </a:moveTo>
                <a:cubicBezTo>
                  <a:pt x="4423310" y="-60071"/>
                  <a:pt x="5805207" y="50824"/>
                  <a:pt x="6197406" y="344781"/>
                </a:cubicBezTo>
                <a:cubicBezTo>
                  <a:pt x="6589605" y="638738"/>
                  <a:pt x="6975905" y="1162571"/>
                  <a:pt x="7035528" y="1857023"/>
                </a:cubicBezTo>
                <a:cubicBezTo>
                  <a:pt x="7095151" y="2551475"/>
                  <a:pt x="7172828" y="3621869"/>
                  <a:pt x="6538881" y="4160999"/>
                </a:cubicBezTo>
                <a:cubicBezTo>
                  <a:pt x="5904934" y="4700129"/>
                  <a:pt x="4224036" y="5000051"/>
                  <a:pt x="3231848" y="5091805"/>
                </a:cubicBezTo>
                <a:cubicBezTo>
                  <a:pt x="2239660" y="5183559"/>
                  <a:pt x="1122501" y="5202236"/>
                  <a:pt x="585750" y="4711522"/>
                </a:cubicBezTo>
                <a:cubicBezTo>
                  <a:pt x="48999" y="4220808"/>
                  <a:pt x="-40675" y="2924819"/>
                  <a:pt x="13865" y="2310375"/>
                </a:cubicBezTo>
                <a:cubicBezTo>
                  <a:pt x="89808" y="1928283"/>
                  <a:pt x="260371" y="1568831"/>
                  <a:pt x="729414" y="1097375"/>
                </a:cubicBezTo>
                <a:cubicBezTo>
                  <a:pt x="886296" y="876105"/>
                  <a:pt x="680359" y="292093"/>
                  <a:pt x="680359" y="292093"/>
                </a:cubicBezTo>
                <a:cubicBezTo>
                  <a:pt x="749285" y="267826"/>
                  <a:pt x="1158848" y="573895"/>
                  <a:pt x="1646021" y="530387"/>
                </a:cubicBezTo>
                <a:cubicBezTo>
                  <a:pt x="2133194" y="486879"/>
                  <a:pt x="2879806" y="108819"/>
                  <a:pt x="3603400" y="31042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C4168-1A89-4B5C-BCBE-498D2D48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740" y="893616"/>
            <a:ext cx="6191896" cy="182880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Dialogue between Charlotte and Fergal</a:t>
            </a:r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ADE783A-5990-4FBC-B78E-709A9A07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95980" flipH="1" flipV="1">
            <a:off x="661578" y="522149"/>
            <a:ext cx="7074446" cy="2518858"/>
          </a:xfrm>
          <a:custGeom>
            <a:avLst/>
            <a:gdLst>
              <a:gd name="connsiteX0" fmla="*/ 3702321 w 7745301"/>
              <a:gd name="connsiteY0" fmla="*/ 1 h 5116750"/>
              <a:gd name="connsiteX1" fmla="*/ 6217926 w 7745301"/>
              <a:gd name="connsiteY1" fmla="*/ 504118 h 5116750"/>
              <a:gd name="connsiteX2" fmla="*/ 7691963 w 7745301"/>
              <a:gd name="connsiteY2" fmla="*/ 1956116 h 5116750"/>
              <a:gd name="connsiteX3" fmla="*/ 7018768 w 7745301"/>
              <a:gd name="connsiteY3" fmla="*/ 4594118 h 5116750"/>
              <a:gd name="connsiteX4" fmla="*/ 3330769 w 7745301"/>
              <a:gd name="connsiteY4" fmla="*/ 5060764 h 5116750"/>
              <a:gd name="connsiteX5" fmla="*/ 448565 w 7745301"/>
              <a:gd name="connsiteY5" fmla="*/ 4100663 h 5116750"/>
              <a:gd name="connsiteX6" fmla="*/ 444295 w 7745301"/>
              <a:gd name="connsiteY6" fmla="*/ 4094686 h 5116750"/>
              <a:gd name="connsiteX7" fmla="*/ 428551 w 7745301"/>
              <a:gd name="connsiteY7" fmla="*/ 4079438 h 5116750"/>
              <a:gd name="connsiteX8" fmla="*/ 0 w 7745301"/>
              <a:gd name="connsiteY8" fmla="*/ 2902523 h 5116750"/>
              <a:gd name="connsiteX9" fmla="*/ 23926 w 7745301"/>
              <a:gd name="connsiteY9" fmla="*/ 2595143 h 5116750"/>
              <a:gd name="connsiteX10" fmla="*/ 78299 w 7745301"/>
              <a:gd name="connsiteY10" fmla="*/ 2368287 h 5116750"/>
              <a:gd name="connsiteX11" fmla="*/ 96408 w 7745301"/>
              <a:gd name="connsiteY11" fmla="*/ 2246138 h 5116750"/>
              <a:gd name="connsiteX12" fmla="*/ 858938 w 7745301"/>
              <a:gd name="connsiteY12" fmla="*/ 998674 h 5116750"/>
              <a:gd name="connsiteX13" fmla="*/ 784483 w 7745301"/>
              <a:gd name="connsiteY13" fmla="*/ 373158 h 5116750"/>
              <a:gd name="connsiteX14" fmla="*/ 1744942 w 7745301"/>
              <a:gd name="connsiteY14" fmla="*/ 499346 h 5116750"/>
              <a:gd name="connsiteX15" fmla="*/ 3702321 w 7745301"/>
              <a:gd name="connsiteY15" fmla="*/ 1 h 5116750"/>
              <a:gd name="connsiteX0" fmla="*/ 3718157 w 7761137"/>
              <a:gd name="connsiteY0" fmla="*/ 1 h 5116750"/>
              <a:gd name="connsiteX1" fmla="*/ 6233762 w 7761137"/>
              <a:gd name="connsiteY1" fmla="*/ 504118 h 5116750"/>
              <a:gd name="connsiteX2" fmla="*/ 7707799 w 7761137"/>
              <a:gd name="connsiteY2" fmla="*/ 1956116 h 5116750"/>
              <a:gd name="connsiteX3" fmla="*/ 7034604 w 7761137"/>
              <a:gd name="connsiteY3" fmla="*/ 4594118 h 5116750"/>
              <a:gd name="connsiteX4" fmla="*/ 3346605 w 7761137"/>
              <a:gd name="connsiteY4" fmla="*/ 5060764 h 5116750"/>
              <a:gd name="connsiteX5" fmla="*/ 464401 w 7761137"/>
              <a:gd name="connsiteY5" fmla="*/ 4100663 h 5116750"/>
              <a:gd name="connsiteX6" fmla="*/ 460131 w 7761137"/>
              <a:gd name="connsiteY6" fmla="*/ 4094686 h 5116750"/>
              <a:gd name="connsiteX7" fmla="*/ 444387 w 7761137"/>
              <a:gd name="connsiteY7" fmla="*/ 4079438 h 5116750"/>
              <a:gd name="connsiteX8" fmla="*/ 15836 w 7761137"/>
              <a:gd name="connsiteY8" fmla="*/ 2902523 h 5116750"/>
              <a:gd name="connsiteX9" fmla="*/ 94135 w 7761137"/>
              <a:gd name="connsiteY9" fmla="*/ 2368287 h 5116750"/>
              <a:gd name="connsiteX10" fmla="*/ 112244 w 7761137"/>
              <a:gd name="connsiteY10" fmla="*/ 2246138 h 5116750"/>
              <a:gd name="connsiteX11" fmla="*/ 874774 w 7761137"/>
              <a:gd name="connsiteY11" fmla="*/ 998674 h 5116750"/>
              <a:gd name="connsiteX12" fmla="*/ 800319 w 7761137"/>
              <a:gd name="connsiteY12" fmla="*/ 373158 h 5116750"/>
              <a:gd name="connsiteX13" fmla="*/ 1760778 w 7761137"/>
              <a:gd name="connsiteY13" fmla="*/ 499346 h 5116750"/>
              <a:gd name="connsiteX14" fmla="*/ 3718157 w 7761137"/>
              <a:gd name="connsiteY14" fmla="*/ 1 h 5116750"/>
              <a:gd name="connsiteX0" fmla="*/ 3733943 w 7776923"/>
              <a:gd name="connsiteY0" fmla="*/ 1 h 5116750"/>
              <a:gd name="connsiteX1" fmla="*/ 6249548 w 7776923"/>
              <a:gd name="connsiteY1" fmla="*/ 504118 h 5116750"/>
              <a:gd name="connsiteX2" fmla="*/ 7723585 w 7776923"/>
              <a:gd name="connsiteY2" fmla="*/ 1956116 h 5116750"/>
              <a:gd name="connsiteX3" fmla="*/ 7050390 w 7776923"/>
              <a:gd name="connsiteY3" fmla="*/ 4594118 h 5116750"/>
              <a:gd name="connsiteX4" fmla="*/ 3362391 w 7776923"/>
              <a:gd name="connsiteY4" fmla="*/ 5060764 h 5116750"/>
              <a:gd name="connsiteX5" fmla="*/ 480187 w 7776923"/>
              <a:gd name="connsiteY5" fmla="*/ 4100663 h 5116750"/>
              <a:gd name="connsiteX6" fmla="*/ 475917 w 7776923"/>
              <a:gd name="connsiteY6" fmla="*/ 4094686 h 5116750"/>
              <a:gd name="connsiteX7" fmla="*/ 460173 w 7776923"/>
              <a:gd name="connsiteY7" fmla="*/ 4079438 h 5116750"/>
              <a:gd name="connsiteX8" fmla="*/ 31622 w 7776923"/>
              <a:gd name="connsiteY8" fmla="*/ 2902523 h 5116750"/>
              <a:gd name="connsiteX9" fmla="*/ 128030 w 7776923"/>
              <a:gd name="connsiteY9" fmla="*/ 2246138 h 5116750"/>
              <a:gd name="connsiteX10" fmla="*/ 890560 w 7776923"/>
              <a:gd name="connsiteY10" fmla="*/ 998674 h 5116750"/>
              <a:gd name="connsiteX11" fmla="*/ 816105 w 7776923"/>
              <a:gd name="connsiteY11" fmla="*/ 373158 h 5116750"/>
              <a:gd name="connsiteX12" fmla="*/ 1776564 w 7776923"/>
              <a:gd name="connsiteY12" fmla="*/ 499346 h 5116750"/>
              <a:gd name="connsiteX13" fmla="*/ 3733943 w 7776923"/>
              <a:gd name="connsiteY13" fmla="*/ 1 h 5116750"/>
              <a:gd name="connsiteX0" fmla="*/ 3729138 w 7772118"/>
              <a:gd name="connsiteY0" fmla="*/ 1 h 5116750"/>
              <a:gd name="connsiteX1" fmla="*/ 6244743 w 7772118"/>
              <a:gd name="connsiteY1" fmla="*/ 504118 h 5116750"/>
              <a:gd name="connsiteX2" fmla="*/ 7718780 w 7772118"/>
              <a:gd name="connsiteY2" fmla="*/ 1956116 h 5116750"/>
              <a:gd name="connsiteX3" fmla="*/ 7045585 w 7772118"/>
              <a:gd name="connsiteY3" fmla="*/ 4594118 h 5116750"/>
              <a:gd name="connsiteX4" fmla="*/ 3357586 w 7772118"/>
              <a:gd name="connsiteY4" fmla="*/ 5060764 h 5116750"/>
              <a:gd name="connsiteX5" fmla="*/ 475382 w 7772118"/>
              <a:gd name="connsiteY5" fmla="*/ 4100663 h 5116750"/>
              <a:gd name="connsiteX6" fmla="*/ 471112 w 7772118"/>
              <a:gd name="connsiteY6" fmla="*/ 4094686 h 5116750"/>
              <a:gd name="connsiteX7" fmla="*/ 455368 w 7772118"/>
              <a:gd name="connsiteY7" fmla="*/ 4079438 h 5116750"/>
              <a:gd name="connsiteX8" fmla="*/ 26817 w 7772118"/>
              <a:gd name="connsiteY8" fmla="*/ 2902523 h 5116750"/>
              <a:gd name="connsiteX9" fmla="*/ 137080 w 7772118"/>
              <a:gd name="connsiteY9" fmla="*/ 2116479 h 5116750"/>
              <a:gd name="connsiteX10" fmla="*/ 885755 w 7772118"/>
              <a:gd name="connsiteY10" fmla="*/ 998674 h 5116750"/>
              <a:gd name="connsiteX11" fmla="*/ 811300 w 7772118"/>
              <a:gd name="connsiteY11" fmla="*/ 373158 h 5116750"/>
              <a:gd name="connsiteX12" fmla="*/ 1771759 w 7772118"/>
              <a:gd name="connsiteY12" fmla="*/ 499346 h 5116750"/>
              <a:gd name="connsiteX13" fmla="*/ 3729138 w 7772118"/>
              <a:gd name="connsiteY13" fmla="*/ 1 h 5116750"/>
              <a:gd name="connsiteX0" fmla="*/ 3729138 w 7772118"/>
              <a:gd name="connsiteY0" fmla="*/ 1 h 5096139"/>
              <a:gd name="connsiteX1" fmla="*/ 6244743 w 7772118"/>
              <a:gd name="connsiteY1" fmla="*/ 504118 h 5096139"/>
              <a:gd name="connsiteX2" fmla="*/ 7718780 w 7772118"/>
              <a:gd name="connsiteY2" fmla="*/ 1956116 h 5096139"/>
              <a:gd name="connsiteX3" fmla="*/ 7045585 w 7772118"/>
              <a:gd name="connsiteY3" fmla="*/ 4594118 h 5096139"/>
              <a:gd name="connsiteX4" fmla="*/ 3357586 w 7772118"/>
              <a:gd name="connsiteY4" fmla="*/ 5060764 h 5096139"/>
              <a:gd name="connsiteX5" fmla="*/ 475382 w 7772118"/>
              <a:gd name="connsiteY5" fmla="*/ 4100663 h 5096139"/>
              <a:gd name="connsiteX6" fmla="*/ 471112 w 7772118"/>
              <a:gd name="connsiteY6" fmla="*/ 4094686 h 5096139"/>
              <a:gd name="connsiteX7" fmla="*/ 455368 w 7772118"/>
              <a:gd name="connsiteY7" fmla="*/ 4079438 h 5096139"/>
              <a:gd name="connsiteX8" fmla="*/ 26817 w 7772118"/>
              <a:gd name="connsiteY8" fmla="*/ 2902523 h 5096139"/>
              <a:gd name="connsiteX9" fmla="*/ 137080 w 7772118"/>
              <a:gd name="connsiteY9" fmla="*/ 2116479 h 5096139"/>
              <a:gd name="connsiteX10" fmla="*/ 885755 w 7772118"/>
              <a:gd name="connsiteY10" fmla="*/ 998674 h 5096139"/>
              <a:gd name="connsiteX11" fmla="*/ 811300 w 7772118"/>
              <a:gd name="connsiteY11" fmla="*/ 373158 h 5096139"/>
              <a:gd name="connsiteX12" fmla="*/ 1771759 w 7772118"/>
              <a:gd name="connsiteY12" fmla="*/ 499346 h 5096139"/>
              <a:gd name="connsiteX13" fmla="*/ 3729138 w 7772118"/>
              <a:gd name="connsiteY13" fmla="*/ 1 h 5096139"/>
              <a:gd name="connsiteX0" fmla="*/ 3729138 w 7764503"/>
              <a:gd name="connsiteY0" fmla="*/ 1 h 5061926"/>
              <a:gd name="connsiteX1" fmla="*/ 6244743 w 7764503"/>
              <a:gd name="connsiteY1" fmla="*/ 504118 h 5061926"/>
              <a:gd name="connsiteX2" fmla="*/ 7718780 w 7764503"/>
              <a:gd name="connsiteY2" fmla="*/ 1956116 h 5061926"/>
              <a:gd name="connsiteX3" fmla="*/ 7009765 w 7764503"/>
              <a:gd name="connsiteY3" fmla="*/ 4240028 h 5061926"/>
              <a:gd name="connsiteX4" fmla="*/ 3357586 w 7764503"/>
              <a:gd name="connsiteY4" fmla="*/ 5060764 h 5061926"/>
              <a:gd name="connsiteX5" fmla="*/ 475382 w 7764503"/>
              <a:gd name="connsiteY5" fmla="*/ 4100663 h 5061926"/>
              <a:gd name="connsiteX6" fmla="*/ 471112 w 7764503"/>
              <a:gd name="connsiteY6" fmla="*/ 4094686 h 5061926"/>
              <a:gd name="connsiteX7" fmla="*/ 455368 w 7764503"/>
              <a:gd name="connsiteY7" fmla="*/ 4079438 h 5061926"/>
              <a:gd name="connsiteX8" fmla="*/ 26817 w 7764503"/>
              <a:gd name="connsiteY8" fmla="*/ 2902523 h 5061926"/>
              <a:gd name="connsiteX9" fmla="*/ 137080 w 7764503"/>
              <a:gd name="connsiteY9" fmla="*/ 2116479 h 5061926"/>
              <a:gd name="connsiteX10" fmla="*/ 885755 w 7764503"/>
              <a:gd name="connsiteY10" fmla="*/ 998674 h 5061926"/>
              <a:gd name="connsiteX11" fmla="*/ 811300 w 7764503"/>
              <a:gd name="connsiteY11" fmla="*/ 373158 h 5061926"/>
              <a:gd name="connsiteX12" fmla="*/ 1771759 w 7764503"/>
              <a:gd name="connsiteY12" fmla="*/ 499346 h 5061926"/>
              <a:gd name="connsiteX13" fmla="*/ 3729138 w 7764503"/>
              <a:gd name="connsiteY13" fmla="*/ 1 h 5061926"/>
              <a:gd name="connsiteX0" fmla="*/ 3729138 w 7746582"/>
              <a:gd name="connsiteY0" fmla="*/ 1 h 5061961"/>
              <a:gd name="connsiteX1" fmla="*/ 6244743 w 7746582"/>
              <a:gd name="connsiteY1" fmla="*/ 504118 h 5061961"/>
              <a:gd name="connsiteX2" fmla="*/ 7698507 w 7746582"/>
              <a:gd name="connsiteY2" fmla="*/ 1893640 h 5061961"/>
              <a:gd name="connsiteX3" fmla="*/ 7009765 w 7746582"/>
              <a:gd name="connsiteY3" fmla="*/ 4240028 h 5061961"/>
              <a:gd name="connsiteX4" fmla="*/ 3357586 w 7746582"/>
              <a:gd name="connsiteY4" fmla="*/ 5060764 h 5061961"/>
              <a:gd name="connsiteX5" fmla="*/ 475382 w 7746582"/>
              <a:gd name="connsiteY5" fmla="*/ 4100663 h 5061961"/>
              <a:gd name="connsiteX6" fmla="*/ 471112 w 7746582"/>
              <a:gd name="connsiteY6" fmla="*/ 4094686 h 5061961"/>
              <a:gd name="connsiteX7" fmla="*/ 455368 w 7746582"/>
              <a:gd name="connsiteY7" fmla="*/ 4079438 h 5061961"/>
              <a:gd name="connsiteX8" fmla="*/ 26817 w 7746582"/>
              <a:gd name="connsiteY8" fmla="*/ 2902523 h 5061961"/>
              <a:gd name="connsiteX9" fmla="*/ 137080 w 7746582"/>
              <a:gd name="connsiteY9" fmla="*/ 2116479 h 5061961"/>
              <a:gd name="connsiteX10" fmla="*/ 885755 w 7746582"/>
              <a:gd name="connsiteY10" fmla="*/ 998674 h 5061961"/>
              <a:gd name="connsiteX11" fmla="*/ 811300 w 7746582"/>
              <a:gd name="connsiteY11" fmla="*/ 373158 h 5061961"/>
              <a:gd name="connsiteX12" fmla="*/ 1771759 w 7746582"/>
              <a:gd name="connsiteY12" fmla="*/ 499346 h 5061961"/>
              <a:gd name="connsiteX13" fmla="*/ 3729138 w 7746582"/>
              <a:gd name="connsiteY13" fmla="*/ 1 h 5061961"/>
              <a:gd name="connsiteX0" fmla="*/ 3729138 w 7748607"/>
              <a:gd name="connsiteY0" fmla="*/ 1 h 5061961"/>
              <a:gd name="connsiteX1" fmla="*/ 6244743 w 7748607"/>
              <a:gd name="connsiteY1" fmla="*/ 504118 h 5061961"/>
              <a:gd name="connsiteX2" fmla="*/ 7698507 w 7748607"/>
              <a:gd name="connsiteY2" fmla="*/ 1893640 h 5061961"/>
              <a:gd name="connsiteX3" fmla="*/ 7009765 w 7748607"/>
              <a:gd name="connsiteY3" fmla="*/ 4240028 h 5061961"/>
              <a:gd name="connsiteX4" fmla="*/ 3357586 w 7748607"/>
              <a:gd name="connsiteY4" fmla="*/ 5060764 h 5061961"/>
              <a:gd name="connsiteX5" fmla="*/ 475382 w 7748607"/>
              <a:gd name="connsiteY5" fmla="*/ 4100663 h 5061961"/>
              <a:gd name="connsiteX6" fmla="*/ 471112 w 7748607"/>
              <a:gd name="connsiteY6" fmla="*/ 4094686 h 5061961"/>
              <a:gd name="connsiteX7" fmla="*/ 455368 w 7748607"/>
              <a:gd name="connsiteY7" fmla="*/ 4079438 h 5061961"/>
              <a:gd name="connsiteX8" fmla="*/ 26817 w 7748607"/>
              <a:gd name="connsiteY8" fmla="*/ 2902523 h 5061961"/>
              <a:gd name="connsiteX9" fmla="*/ 137080 w 7748607"/>
              <a:gd name="connsiteY9" fmla="*/ 2116479 h 5061961"/>
              <a:gd name="connsiteX10" fmla="*/ 885755 w 7748607"/>
              <a:gd name="connsiteY10" fmla="*/ 998674 h 5061961"/>
              <a:gd name="connsiteX11" fmla="*/ 811300 w 7748607"/>
              <a:gd name="connsiteY11" fmla="*/ 373158 h 5061961"/>
              <a:gd name="connsiteX12" fmla="*/ 1771759 w 7748607"/>
              <a:gd name="connsiteY12" fmla="*/ 499346 h 5061961"/>
              <a:gd name="connsiteX13" fmla="*/ 3729138 w 7748607"/>
              <a:gd name="connsiteY13" fmla="*/ 1 h 5061961"/>
              <a:gd name="connsiteX0" fmla="*/ 3729138 w 7741343"/>
              <a:gd name="connsiteY0" fmla="*/ 1 h 5061961"/>
              <a:gd name="connsiteX1" fmla="*/ 6244743 w 7741343"/>
              <a:gd name="connsiteY1" fmla="*/ 504118 h 5061961"/>
              <a:gd name="connsiteX2" fmla="*/ 7698507 w 7741343"/>
              <a:gd name="connsiteY2" fmla="*/ 1893640 h 5061961"/>
              <a:gd name="connsiteX3" fmla="*/ 7009765 w 7741343"/>
              <a:gd name="connsiteY3" fmla="*/ 4240028 h 5061961"/>
              <a:gd name="connsiteX4" fmla="*/ 3357586 w 7741343"/>
              <a:gd name="connsiteY4" fmla="*/ 5060764 h 5061961"/>
              <a:gd name="connsiteX5" fmla="*/ 475382 w 7741343"/>
              <a:gd name="connsiteY5" fmla="*/ 4100663 h 5061961"/>
              <a:gd name="connsiteX6" fmla="*/ 471112 w 7741343"/>
              <a:gd name="connsiteY6" fmla="*/ 4094686 h 5061961"/>
              <a:gd name="connsiteX7" fmla="*/ 455368 w 7741343"/>
              <a:gd name="connsiteY7" fmla="*/ 4079438 h 5061961"/>
              <a:gd name="connsiteX8" fmla="*/ 26817 w 7741343"/>
              <a:gd name="connsiteY8" fmla="*/ 2902523 h 5061961"/>
              <a:gd name="connsiteX9" fmla="*/ 137080 w 7741343"/>
              <a:gd name="connsiteY9" fmla="*/ 2116479 h 5061961"/>
              <a:gd name="connsiteX10" fmla="*/ 885755 w 7741343"/>
              <a:gd name="connsiteY10" fmla="*/ 998674 h 5061961"/>
              <a:gd name="connsiteX11" fmla="*/ 811300 w 7741343"/>
              <a:gd name="connsiteY11" fmla="*/ 373158 h 5061961"/>
              <a:gd name="connsiteX12" fmla="*/ 1771759 w 7741343"/>
              <a:gd name="connsiteY12" fmla="*/ 499346 h 5061961"/>
              <a:gd name="connsiteX13" fmla="*/ 3729138 w 7741343"/>
              <a:gd name="connsiteY13" fmla="*/ 1 h 5061961"/>
              <a:gd name="connsiteX0" fmla="*/ 3729138 w 7741193"/>
              <a:gd name="connsiteY0" fmla="*/ 1 h 5061961"/>
              <a:gd name="connsiteX1" fmla="*/ 6323144 w 7741193"/>
              <a:gd name="connsiteY1" fmla="*/ 313740 h 5061961"/>
              <a:gd name="connsiteX2" fmla="*/ 7698507 w 7741193"/>
              <a:gd name="connsiteY2" fmla="*/ 1893640 h 5061961"/>
              <a:gd name="connsiteX3" fmla="*/ 7009765 w 7741193"/>
              <a:gd name="connsiteY3" fmla="*/ 4240028 h 5061961"/>
              <a:gd name="connsiteX4" fmla="*/ 3357586 w 7741193"/>
              <a:gd name="connsiteY4" fmla="*/ 5060764 h 5061961"/>
              <a:gd name="connsiteX5" fmla="*/ 475382 w 7741193"/>
              <a:gd name="connsiteY5" fmla="*/ 4100663 h 5061961"/>
              <a:gd name="connsiteX6" fmla="*/ 471112 w 7741193"/>
              <a:gd name="connsiteY6" fmla="*/ 4094686 h 5061961"/>
              <a:gd name="connsiteX7" fmla="*/ 455368 w 7741193"/>
              <a:gd name="connsiteY7" fmla="*/ 4079438 h 5061961"/>
              <a:gd name="connsiteX8" fmla="*/ 26817 w 7741193"/>
              <a:gd name="connsiteY8" fmla="*/ 2902523 h 5061961"/>
              <a:gd name="connsiteX9" fmla="*/ 137080 w 7741193"/>
              <a:gd name="connsiteY9" fmla="*/ 2116479 h 5061961"/>
              <a:gd name="connsiteX10" fmla="*/ 885755 w 7741193"/>
              <a:gd name="connsiteY10" fmla="*/ 998674 h 5061961"/>
              <a:gd name="connsiteX11" fmla="*/ 811300 w 7741193"/>
              <a:gd name="connsiteY11" fmla="*/ 373158 h 5061961"/>
              <a:gd name="connsiteX12" fmla="*/ 1771759 w 7741193"/>
              <a:gd name="connsiteY12" fmla="*/ 499346 h 5061961"/>
              <a:gd name="connsiteX13" fmla="*/ 3729138 w 7741193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2383 w 7742464"/>
              <a:gd name="connsiteY6" fmla="*/ 4094686 h 5061961"/>
              <a:gd name="connsiteX7" fmla="*/ 473817 w 7742464"/>
              <a:gd name="connsiteY7" fmla="*/ 4387149 h 5061961"/>
              <a:gd name="connsiteX8" fmla="*/ 28088 w 7742464"/>
              <a:gd name="connsiteY8" fmla="*/ 2902523 h 5061961"/>
              <a:gd name="connsiteX9" fmla="*/ 138351 w 7742464"/>
              <a:gd name="connsiteY9" fmla="*/ 2116479 h 5061961"/>
              <a:gd name="connsiteX10" fmla="*/ 887026 w 7742464"/>
              <a:gd name="connsiteY10" fmla="*/ 998674 h 5061961"/>
              <a:gd name="connsiteX11" fmla="*/ 812571 w 7742464"/>
              <a:gd name="connsiteY11" fmla="*/ 373158 h 5061961"/>
              <a:gd name="connsiteX12" fmla="*/ 1773030 w 7742464"/>
              <a:gd name="connsiteY12" fmla="*/ 499346 h 5061961"/>
              <a:gd name="connsiteX13" fmla="*/ 3730409 w 7742464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3817 w 7742464"/>
              <a:gd name="connsiteY6" fmla="*/ 4387149 h 5061961"/>
              <a:gd name="connsiteX7" fmla="*/ 28088 w 7742464"/>
              <a:gd name="connsiteY7" fmla="*/ 2902523 h 5061961"/>
              <a:gd name="connsiteX8" fmla="*/ 138351 w 7742464"/>
              <a:gd name="connsiteY8" fmla="*/ 2116479 h 5061961"/>
              <a:gd name="connsiteX9" fmla="*/ 887026 w 7742464"/>
              <a:gd name="connsiteY9" fmla="*/ 998674 h 5061961"/>
              <a:gd name="connsiteX10" fmla="*/ 812571 w 7742464"/>
              <a:gd name="connsiteY10" fmla="*/ 373158 h 5061961"/>
              <a:gd name="connsiteX11" fmla="*/ 1773030 w 7742464"/>
              <a:gd name="connsiteY11" fmla="*/ 499346 h 5061961"/>
              <a:gd name="connsiteX12" fmla="*/ 3730409 w 7742464"/>
              <a:gd name="connsiteY12" fmla="*/ 1 h 5061961"/>
              <a:gd name="connsiteX0" fmla="*/ 3730409 w 7742464"/>
              <a:gd name="connsiteY0" fmla="*/ 1 h 5062019"/>
              <a:gd name="connsiteX1" fmla="*/ 6324415 w 7742464"/>
              <a:gd name="connsiteY1" fmla="*/ 313740 h 5062019"/>
              <a:gd name="connsiteX2" fmla="*/ 7699778 w 7742464"/>
              <a:gd name="connsiteY2" fmla="*/ 1893640 h 5062019"/>
              <a:gd name="connsiteX3" fmla="*/ 7011036 w 7742464"/>
              <a:gd name="connsiteY3" fmla="*/ 4240028 h 5062019"/>
              <a:gd name="connsiteX4" fmla="*/ 3358857 w 7742464"/>
              <a:gd name="connsiteY4" fmla="*/ 5060764 h 5062019"/>
              <a:gd name="connsiteX5" fmla="*/ 473817 w 7742464"/>
              <a:gd name="connsiteY5" fmla="*/ 4387149 h 5062019"/>
              <a:gd name="connsiteX6" fmla="*/ 28088 w 7742464"/>
              <a:gd name="connsiteY6" fmla="*/ 2902523 h 5062019"/>
              <a:gd name="connsiteX7" fmla="*/ 138351 w 7742464"/>
              <a:gd name="connsiteY7" fmla="*/ 2116479 h 5062019"/>
              <a:gd name="connsiteX8" fmla="*/ 887026 w 7742464"/>
              <a:gd name="connsiteY8" fmla="*/ 998674 h 5062019"/>
              <a:gd name="connsiteX9" fmla="*/ 812571 w 7742464"/>
              <a:gd name="connsiteY9" fmla="*/ 373158 h 5062019"/>
              <a:gd name="connsiteX10" fmla="*/ 1773030 w 7742464"/>
              <a:gd name="connsiteY10" fmla="*/ 499346 h 5062019"/>
              <a:gd name="connsiteX11" fmla="*/ 3730409 w 7742464"/>
              <a:gd name="connsiteY11" fmla="*/ 1 h 5062019"/>
              <a:gd name="connsiteX0" fmla="*/ 3736775 w 7748830"/>
              <a:gd name="connsiteY0" fmla="*/ 1 h 5084826"/>
              <a:gd name="connsiteX1" fmla="*/ 6330781 w 7748830"/>
              <a:gd name="connsiteY1" fmla="*/ 313740 h 5084826"/>
              <a:gd name="connsiteX2" fmla="*/ 7706144 w 7748830"/>
              <a:gd name="connsiteY2" fmla="*/ 1893640 h 5084826"/>
              <a:gd name="connsiteX3" fmla="*/ 7017402 w 7748830"/>
              <a:gd name="connsiteY3" fmla="*/ 4240028 h 5084826"/>
              <a:gd name="connsiteX4" fmla="*/ 3365223 w 7748830"/>
              <a:gd name="connsiteY4" fmla="*/ 5060764 h 5084826"/>
              <a:gd name="connsiteX5" fmla="*/ 566153 w 7748830"/>
              <a:gd name="connsiteY5" fmla="*/ 4685337 h 5084826"/>
              <a:gd name="connsiteX6" fmla="*/ 34454 w 7748830"/>
              <a:gd name="connsiteY6" fmla="*/ 2902523 h 5084826"/>
              <a:gd name="connsiteX7" fmla="*/ 144717 w 7748830"/>
              <a:gd name="connsiteY7" fmla="*/ 2116479 h 5084826"/>
              <a:gd name="connsiteX8" fmla="*/ 893392 w 7748830"/>
              <a:gd name="connsiteY8" fmla="*/ 998674 h 5084826"/>
              <a:gd name="connsiteX9" fmla="*/ 818937 w 7748830"/>
              <a:gd name="connsiteY9" fmla="*/ 373158 h 5084826"/>
              <a:gd name="connsiteX10" fmla="*/ 1779396 w 7748830"/>
              <a:gd name="connsiteY10" fmla="*/ 499346 h 5084826"/>
              <a:gd name="connsiteX11" fmla="*/ 3736775 w 7748830"/>
              <a:gd name="connsiteY11" fmla="*/ 1 h 5084826"/>
              <a:gd name="connsiteX0" fmla="*/ 3626592 w 7638647"/>
              <a:gd name="connsiteY0" fmla="*/ 1 h 5105505"/>
              <a:gd name="connsiteX1" fmla="*/ 6220598 w 7638647"/>
              <a:gd name="connsiteY1" fmla="*/ 313740 h 5105505"/>
              <a:gd name="connsiteX2" fmla="*/ 7595961 w 7638647"/>
              <a:gd name="connsiteY2" fmla="*/ 1893640 h 5105505"/>
              <a:gd name="connsiteX3" fmla="*/ 6907219 w 7638647"/>
              <a:gd name="connsiteY3" fmla="*/ 4240028 h 5105505"/>
              <a:gd name="connsiteX4" fmla="*/ 3255040 w 7638647"/>
              <a:gd name="connsiteY4" fmla="*/ 5060764 h 5105505"/>
              <a:gd name="connsiteX5" fmla="*/ 455970 w 7638647"/>
              <a:gd name="connsiteY5" fmla="*/ 4685337 h 5105505"/>
              <a:gd name="connsiteX6" fmla="*/ 34534 w 7638647"/>
              <a:gd name="connsiteY6" fmla="*/ 2116479 h 5105505"/>
              <a:gd name="connsiteX7" fmla="*/ 783209 w 7638647"/>
              <a:gd name="connsiteY7" fmla="*/ 998674 h 5105505"/>
              <a:gd name="connsiteX8" fmla="*/ 708754 w 7638647"/>
              <a:gd name="connsiteY8" fmla="*/ 373158 h 5105505"/>
              <a:gd name="connsiteX9" fmla="*/ 1669213 w 7638647"/>
              <a:gd name="connsiteY9" fmla="*/ 499346 h 5105505"/>
              <a:gd name="connsiteX10" fmla="*/ 3626592 w 7638647"/>
              <a:gd name="connsiteY10" fmla="*/ 1 h 5105505"/>
              <a:gd name="connsiteX0" fmla="*/ 3603023 w 7615078"/>
              <a:gd name="connsiteY0" fmla="*/ 1 h 5124997"/>
              <a:gd name="connsiteX1" fmla="*/ 6197029 w 7615078"/>
              <a:gd name="connsiteY1" fmla="*/ 313740 h 5124997"/>
              <a:gd name="connsiteX2" fmla="*/ 7572392 w 7615078"/>
              <a:gd name="connsiteY2" fmla="*/ 1893640 h 5124997"/>
              <a:gd name="connsiteX3" fmla="*/ 6883650 w 7615078"/>
              <a:gd name="connsiteY3" fmla="*/ 4240028 h 5124997"/>
              <a:gd name="connsiteX4" fmla="*/ 3231471 w 7615078"/>
              <a:gd name="connsiteY4" fmla="*/ 5060764 h 5124997"/>
              <a:gd name="connsiteX5" fmla="*/ 633161 w 7615078"/>
              <a:gd name="connsiteY5" fmla="*/ 4739149 h 5124997"/>
              <a:gd name="connsiteX6" fmla="*/ 10965 w 7615078"/>
              <a:gd name="connsiteY6" fmla="*/ 2116479 h 5124997"/>
              <a:gd name="connsiteX7" fmla="*/ 759640 w 7615078"/>
              <a:gd name="connsiteY7" fmla="*/ 998674 h 5124997"/>
              <a:gd name="connsiteX8" fmla="*/ 685185 w 7615078"/>
              <a:gd name="connsiteY8" fmla="*/ 373158 h 5124997"/>
              <a:gd name="connsiteX9" fmla="*/ 1645644 w 7615078"/>
              <a:gd name="connsiteY9" fmla="*/ 499346 h 5124997"/>
              <a:gd name="connsiteX10" fmla="*/ 3603023 w 7615078"/>
              <a:gd name="connsiteY10" fmla="*/ 1 h 5124997"/>
              <a:gd name="connsiteX0" fmla="*/ 3604900 w 7616955"/>
              <a:gd name="connsiteY0" fmla="*/ 1 h 5156507"/>
              <a:gd name="connsiteX1" fmla="*/ 6198906 w 7616955"/>
              <a:gd name="connsiteY1" fmla="*/ 313740 h 5156507"/>
              <a:gd name="connsiteX2" fmla="*/ 7574269 w 7616955"/>
              <a:gd name="connsiteY2" fmla="*/ 1893640 h 5156507"/>
              <a:gd name="connsiteX3" fmla="*/ 6885527 w 7616955"/>
              <a:gd name="connsiteY3" fmla="*/ 4240028 h 5156507"/>
              <a:gd name="connsiteX4" fmla="*/ 3233348 w 7616955"/>
              <a:gd name="connsiteY4" fmla="*/ 5060764 h 5156507"/>
              <a:gd name="connsiteX5" fmla="*/ 600275 w 7616955"/>
              <a:gd name="connsiteY5" fmla="*/ 4809242 h 5156507"/>
              <a:gd name="connsiteX6" fmla="*/ 12842 w 7616955"/>
              <a:gd name="connsiteY6" fmla="*/ 2116479 h 5156507"/>
              <a:gd name="connsiteX7" fmla="*/ 761517 w 7616955"/>
              <a:gd name="connsiteY7" fmla="*/ 998674 h 5156507"/>
              <a:gd name="connsiteX8" fmla="*/ 687062 w 7616955"/>
              <a:gd name="connsiteY8" fmla="*/ 373158 h 5156507"/>
              <a:gd name="connsiteX9" fmla="*/ 1647521 w 7616955"/>
              <a:gd name="connsiteY9" fmla="*/ 499346 h 5156507"/>
              <a:gd name="connsiteX10" fmla="*/ 3604900 w 7616955"/>
              <a:gd name="connsiteY10" fmla="*/ 1 h 5156507"/>
              <a:gd name="connsiteX0" fmla="*/ 3605747 w 7617802"/>
              <a:gd name="connsiteY0" fmla="*/ 1 h 5103957"/>
              <a:gd name="connsiteX1" fmla="*/ 6199753 w 7617802"/>
              <a:gd name="connsiteY1" fmla="*/ 313740 h 5103957"/>
              <a:gd name="connsiteX2" fmla="*/ 7575116 w 7617802"/>
              <a:gd name="connsiteY2" fmla="*/ 1893640 h 5103957"/>
              <a:gd name="connsiteX3" fmla="*/ 6886374 w 7617802"/>
              <a:gd name="connsiteY3" fmla="*/ 4240028 h 5103957"/>
              <a:gd name="connsiteX4" fmla="*/ 3234195 w 7617802"/>
              <a:gd name="connsiteY4" fmla="*/ 5060764 h 5103957"/>
              <a:gd name="connsiteX5" fmla="*/ 588097 w 7617802"/>
              <a:gd name="connsiteY5" fmla="*/ 4680481 h 5103957"/>
              <a:gd name="connsiteX6" fmla="*/ 13689 w 7617802"/>
              <a:gd name="connsiteY6" fmla="*/ 2116479 h 5103957"/>
              <a:gd name="connsiteX7" fmla="*/ 762364 w 7617802"/>
              <a:gd name="connsiteY7" fmla="*/ 998674 h 5103957"/>
              <a:gd name="connsiteX8" fmla="*/ 687909 w 7617802"/>
              <a:gd name="connsiteY8" fmla="*/ 373158 h 5103957"/>
              <a:gd name="connsiteX9" fmla="*/ 1648368 w 7617802"/>
              <a:gd name="connsiteY9" fmla="*/ 499346 h 5103957"/>
              <a:gd name="connsiteX10" fmla="*/ 3605747 w 7617802"/>
              <a:gd name="connsiteY10" fmla="*/ 1 h 5103957"/>
              <a:gd name="connsiteX0" fmla="*/ 3603400 w 7615455"/>
              <a:gd name="connsiteY0" fmla="*/ 1 h 5103958"/>
              <a:gd name="connsiteX1" fmla="*/ 6197406 w 7615455"/>
              <a:gd name="connsiteY1" fmla="*/ 313740 h 5103958"/>
              <a:gd name="connsiteX2" fmla="*/ 7572769 w 7615455"/>
              <a:gd name="connsiteY2" fmla="*/ 1893640 h 5103958"/>
              <a:gd name="connsiteX3" fmla="*/ 6884027 w 7615455"/>
              <a:gd name="connsiteY3" fmla="*/ 4240028 h 5103958"/>
              <a:gd name="connsiteX4" fmla="*/ 3231848 w 7615455"/>
              <a:gd name="connsiteY4" fmla="*/ 5060764 h 5103958"/>
              <a:gd name="connsiteX5" fmla="*/ 585750 w 7615455"/>
              <a:gd name="connsiteY5" fmla="*/ 4680481 h 5103958"/>
              <a:gd name="connsiteX6" fmla="*/ 13865 w 7615455"/>
              <a:gd name="connsiteY6" fmla="*/ 2279334 h 5103958"/>
              <a:gd name="connsiteX7" fmla="*/ 760017 w 7615455"/>
              <a:gd name="connsiteY7" fmla="*/ 998674 h 5103958"/>
              <a:gd name="connsiteX8" fmla="*/ 685562 w 7615455"/>
              <a:gd name="connsiteY8" fmla="*/ 373158 h 5103958"/>
              <a:gd name="connsiteX9" fmla="*/ 1646021 w 7615455"/>
              <a:gd name="connsiteY9" fmla="*/ 499346 h 5103958"/>
              <a:gd name="connsiteX10" fmla="*/ 3603400 w 7615455"/>
              <a:gd name="connsiteY10" fmla="*/ 1 h 5103958"/>
              <a:gd name="connsiteX0" fmla="*/ 3603400 w 7554491"/>
              <a:gd name="connsiteY0" fmla="*/ 1 h 5103958"/>
              <a:gd name="connsiteX1" fmla="*/ 6197406 w 7554491"/>
              <a:gd name="connsiteY1" fmla="*/ 313740 h 5103958"/>
              <a:gd name="connsiteX2" fmla="*/ 7502348 w 7554491"/>
              <a:gd name="connsiteY2" fmla="*/ 1887069 h 5103958"/>
              <a:gd name="connsiteX3" fmla="*/ 6884027 w 7554491"/>
              <a:gd name="connsiteY3" fmla="*/ 4240028 h 5103958"/>
              <a:gd name="connsiteX4" fmla="*/ 3231848 w 7554491"/>
              <a:gd name="connsiteY4" fmla="*/ 5060764 h 5103958"/>
              <a:gd name="connsiteX5" fmla="*/ 585750 w 7554491"/>
              <a:gd name="connsiteY5" fmla="*/ 4680481 h 5103958"/>
              <a:gd name="connsiteX6" fmla="*/ 13865 w 7554491"/>
              <a:gd name="connsiteY6" fmla="*/ 2279334 h 5103958"/>
              <a:gd name="connsiteX7" fmla="*/ 760017 w 7554491"/>
              <a:gd name="connsiteY7" fmla="*/ 998674 h 5103958"/>
              <a:gd name="connsiteX8" fmla="*/ 685562 w 7554491"/>
              <a:gd name="connsiteY8" fmla="*/ 373158 h 5103958"/>
              <a:gd name="connsiteX9" fmla="*/ 1646021 w 7554491"/>
              <a:gd name="connsiteY9" fmla="*/ 499346 h 5103958"/>
              <a:gd name="connsiteX10" fmla="*/ 3603400 w 7554491"/>
              <a:gd name="connsiteY10" fmla="*/ 1 h 5103958"/>
              <a:gd name="connsiteX0" fmla="*/ 3603400 w 7546134"/>
              <a:gd name="connsiteY0" fmla="*/ 1 h 5103958"/>
              <a:gd name="connsiteX1" fmla="*/ 6197406 w 7546134"/>
              <a:gd name="connsiteY1" fmla="*/ 313740 h 5103958"/>
              <a:gd name="connsiteX2" fmla="*/ 7502348 w 7546134"/>
              <a:gd name="connsiteY2" fmla="*/ 1887069 h 5103958"/>
              <a:gd name="connsiteX3" fmla="*/ 6884027 w 7546134"/>
              <a:gd name="connsiteY3" fmla="*/ 4240028 h 5103958"/>
              <a:gd name="connsiteX4" fmla="*/ 3231848 w 7546134"/>
              <a:gd name="connsiteY4" fmla="*/ 5060764 h 5103958"/>
              <a:gd name="connsiteX5" fmla="*/ 585750 w 7546134"/>
              <a:gd name="connsiteY5" fmla="*/ 4680481 h 5103958"/>
              <a:gd name="connsiteX6" fmla="*/ 13865 w 7546134"/>
              <a:gd name="connsiteY6" fmla="*/ 2279334 h 5103958"/>
              <a:gd name="connsiteX7" fmla="*/ 760017 w 7546134"/>
              <a:gd name="connsiteY7" fmla="*/ 998674 h 5103958"/>
              <a:gd name="connsiteX8" fmla="*/ 685562 w 7546134"/>
              <a:gd name="connsiteY8" fmla="*/ 373158 h 5103958"/>
              <a:gd name="connsiteX9" fmla="*/ 1646021 w 7546134"/>
              <a:gd name="connsiteY9" fmla="*/ 499346 h 5103958"/>
              <a:gd name="connsiteX10" fmla="*/ 3603400 w 7546134"/>
              <a:gd name="connsiteY10" fmla="*/ 1 h 5103958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417783"/>
              <a:gd name="connsiteY0" fmla="*/ 31687 h 5135644"/>
              <a:gd name="connsiteX1" fmla="*/ 6197406 w 7417783"/>
              <a:gd name="connsiteY1" fmla="*/ 345426 h 5135644"/>
              <a:gd name="connsiteX2" fmla="*/ 7339607 w 7417783"/>
              <a:gd name="connsiteY2" fmla="*/ 1827041 h 5135644"/>
              <a:gd name="connsiteX3" fmla="*/ 6884027 w 7417783"/>
              <a:gd name="connsiteY3" fmla="*/ 4271714 h 5135644"/>
              <a:gd name="connsiteX4" fmla="*/ 3231848 w 7417783"/>
              <a:gd name="connsiteY4" fmla="*/ 5092450 h 5135644"/>
              <a:gd name="connsiteX5" fmla="*/ 585750 w 7417783"/>
              <a:gd name="connsiteY5" fmla="*/ 4712167 h 5135644"/>
              <a:gd name="connsiteX6" fmla="*/ 13865 w 7417783"/>
              <a:gd name="connsiteY6" fmla="*/ 2311020 h 5135644"/>
              <a:gd name="connsiteX7" fmla="*/ 760017 w 7417783"/>
              <a:gd name="connsiteY7" fmla="*/ 1030360 h 5135644"/>
              <a:gd name="connsiteX8" fmla="*/ 685562 w 7417783"/>
              <a:gd name="connsiteY8" fmla="*/ 404844 h 5135644"/>
              <a:gd name="connsiteX9" fmla="*/ 1646021 w 7417783"/>
              <a:gd name="connsiteY9" fmla="*/ 531032 h 5135644"/>
              <a:gd name="connsiteX10" fmla="*/ 3603400 w 7417783"/>
              <a:gd name="connsiteY10" fmla="*/ 31687 h 5135644"/>
              <a:gd name="connsiteX0" fmla="*/ 3603400 w 7374876"/>
              <a:gd name="connsiteY0" fmla="*/ 31687 h 5136334"/>
              <a:gd name="connsiteX1" fmla="*/ 6197406 w 7374876"/>
              <a:gd name="connsiteY1" fmla="*/ 345426 h 5136334"/>
              <a:gd name="connsiteX2" fmla="*/ 7339607 w 7374876"/>
              <a:gd name="connsiteY2" fmla="*/ 1827041 h 5136334"/>
              <a:gd name="connsiteX3" fmla="*/ 6715667 w 7374876"/>
              <a:gd name="connsiteY3" fmla="*/ 4262378 h 5136334"/>
              <a:gd name="connsiteX4" fmla="*/ 3231848 w 7374876"/>
              <a:gd name="connsiteY4" fmla="*/ 5092450 h 5136334"/>
              <a:gd name="connsiteX5" fmla="*/ 585750 w 7374876"/>
              <a:gd name="connsiteY5" fmla="*/ 4712167 h 5136334"/>
              <a:gd name="connsiteX6" fmla="*/ 13865 w 7374876"/>
              <a:gd name="connsiteY6" fmla="*/ 2311020 h 5136334"/>
              <a:gd name="connsiteX7" fmla="*/ 760017 w 7374876"/>
              <a:gd name="connsiteY7" fmla="*/ 1030360 h 5136334"/>
              <a:gd name="connsiteX8" fmla="*/ 685562 w 7374876"/>
              <a:gd name="connsiteY8" fmla="*/ 404844 h 5136334"/>
              <a:gd name="connsiteX9" fmla="*/ 1646021 w 7374876"/>
              <a:gd name="connsiteY9" fmla="*/ 531032 h 5136334"/>
              <a:gd name="connsiteX10" fmla="*/ 3603400 w 7374876"/>
              <a:gd name="connsiteY10" fmla="*/ 31687 h 5136334"/>
              <a:gd name="connsiteX0" fmla="*/ 3603400 w 7366286"/>
              <a:gd name="connsiteY0" fmla="*/ 31687 h 5147961"/>
              <a:gd name="connsiteX1" fmla="*/ 6197406 w 7366286"/>
              <a:gd name="connsiteY1" fmla="*/ 345426 h 5147961"/>
              <a:gd name="connsiteX2" fmla="*/ 7339607 w 7366286"/>
              <a:gd name="connsiteY2" fmla="*/ 1827041 h 5147961"/>
              <a:gd name="connsiteX3" fmla="*/ 6671868 w 7366286"/>
              <a:gd name="connsiteY3" fmla="*/ 4105237 h 5147961"/>
              <a:gd name="connsiteX4" fmla="*/ 3231848 w 7366286"/>
              <a:gd name="connsiteY4" fmla="*/ 5092450 h 5147961"/>
              <a:gd name="connsiteX5" fmla="*/ 585750 w 7366286"/>
              <a:gd name="connsiteY5" fmla="*/ 4712167 h 5147961"/>
              <a:gd name="connsiteX6" fmla="*/ 13865 w 7366286"/>
              <a:gd name="connsiteY6" fmla="*/ 2311020 h 5147961"/>
              <a:gd name="connsiteX7" fmla="*/ 760017 w 7366286"/>
              <a:gd name="connsiteY7" fmla="*/ 1030360 h 5147961"/>
              <a:gd name="connsiteX8" fmla="*/ 685562 w 7366286"/>
              <a:gd name="connsiteY8" fmla="*/ 404844 h 5147961"/>
              <a:gd name="connsiteX9" fmla="*/ 1646021 w 7366286"/>
              <a:gd name="connsiteY9" fmla="*/ 531032 h 5147961"/>
              <a:gd name="connsiteX10" fmla="*/ 3603400 w 7366286"/>
              <a:gd name="connsiteY10" fmla="*/ 31687 h 5147961"/>
              <a:gd name="connsiteX0" fmla="*/ 3603400 w 7359988"/>
              <a:gd name="connsiteY0" fmla="*/ 31687 h 5146347"/>
              <a:gd name="connsiteX1" fmla="*/ 6197406 w 7359988"/>
              <a:gd name="connsiteY1" fmla="*/ 345426 h 5146347"/>
              <a:gd name="connsiteX2" fmla="*/ 7339607 w 7359988"/>
              <a:gd name="connsiteY2" fmla="*/ 1827041 h 5146347"/>
              <a:gd name="connsiteX3" fmla="*/ 6632220 w 7359988"/>
              <a:gd name="connsiteY3" fmla="*/ 4127047 h 5146347"/>
              <a:gd name="connsiteX4" fmla="*/ 3231848 w 7359988"/>
              <a:gd name="connsiteY4" fmla="*/ 5092450 h 5146347"/>
              <a:gd name="connsiteX5" fmla="*/ 585750 w 7359988"/>
              <a:gd name="connsiteY5" fmla="*/ 4712167 h 5146347"/>
              <a:gd name="connsiteX6" fmla="*/ 13865 w 7359988"/>
              <a:gd name="connsiteY6" fmla="*/ 2311020 h 5146347"/>
              <a:gd name="connsiteX7" fmla="*/ 760017 w 7359988"/>
              <a:gd name="connsiteY7" fmla="*/ 1030360 h 5146347"/>
              <a:gd name="connsiteX8" fmla="*/ 685562 w 7359988"/>
              <a:gd name="connsiteY8" fmla="*/ 404844 h 5146347"/>
              <a:gd name="connsiteX9" fmla="*/ 1646021 w 7359988"/>
              <a:gd name="connsiteY9" fmla="*/ 531032 h 5146347"/>
              <a:gd name="connsiteX10" fmla="*/ 3603400 w 7359988"/>
              <a:gd name="connsiteY10" fmla="*/ 31687 h 5146347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5562 w 7283289"/>
              <a:gd name="connsiteY8" fmla="*/ 404747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29414 w 7283289"/>
              <a:gd name="connsiteY7" fmla="*/ 109792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194149"/>
              <a:gd name="connsiteY0" fmla="*/ 31938 h 5146598"/>
              <a:gd name="connsiteX1" fmla="*/ 6197406 w 7194149"/>
              <a:gd name="connsiteY1" fmla="*/ 345677 h 5146598"/>
              <a:gd name="connsiteX2" fmla="*/ 7150714 w 7194149"/>
              <a:gd name="connsiteY2" fmla="*/ 1839431 h 5146598"/>
              <a:gd name="connsiteX3" fmla="*/ 6632220 w 7194149"/>
              <a:gd name="connsiteY3" fmla="*/ 4127298 h 5146598"/>
              <a:gd name="connsiteX4" fmla="*/ 3231848 w 7194149"/>
              <a:gd name="connsiteY4" fmla="*/ 5092701 h 5146598"/>
              <a:gd name="connsiteX5" fmla="*/ 585750 w 7194149"/>
              <a:gd name="connsiteY5" fmla="*/ 4712418 h 5146598"/>
              <a:gd name="connsiteX6" fmla="*/ 13865 w 7194149"/>
              <a:gd name="connsiteY6" fmla="*/ 2311271 h 5146598"/>
              <a:gd name="connsiteX7" fmla="*/ 729414 w 7194149"/>
              <a:gd name="connsiteY7" fmla="*/ 1098271 h 5146598"/>
              <a:gd name="connsiteX8" fmla="*/ 680359 w 7194149"/>
              <a:gd name="connsiteY8" fmla="*/ 292989 h 5146598"/>
              <a:gd name="connsiteX9" fmla="*/ 1646021 w 7194149"/>
              <a:gd name="connsiteY9" fmla="*/ 531283 h 5146598"/>
              <a:gd name="connsiteX10" fmla="*/ 3603400 w 7194149"/>
              <a:gd name="connsiteY10" fmla="*/ 31938 h 5146598"/>
              <a:gd name="connsiteX0" fmla="*/ 3603400 w 7107447"/>
              <a:gd name="connsiteY0" fmla="*/ 32329 h 5146989"/>
              <a:gd name="connsiteX1" fmla="*/ 6197406 w 7107447"/>
              <a:gd name="connsiteY1" fmla="*/ 346068 h 5146989"/>
              <a:gd name="connsiteX2" fmla="*/ 7035528 w 7107447"/>
              <a:gd name="connsiteY2" fmla="*/ 1858310 h 5146989"/>
              <a:gd name="connsiteX3" fmla="*/ 6632220 w 7107447"/>
              <a:gd name="connsiteY3" fmla="*/ 4127689 h 5146989"/>
              <a:gd name="connsiteX4" fmla="*/ 3231848 w 7107447"/>
              <a:gd name="connsiteY4" fmla="*/ 5093092 h 5146989"/>
              <a:gd name="connsiteX5" fmla="*/ 585750 w 7107447"/>
              <a:gd name="connsiteY5" fmla="*/ 4712809 h 5146989"/>
              <a:gd name="connsiteX6" fmla="*/ 13865 w 7107447"/>
              <a:gd name="connsiteY6" fmla="*/ 2311662 h 5146989"/>
              <a:gd name="connsiteX7" fmla="*/ 729414 w 7107447"/>
              <a:gd name="connsiteY7" fmla="*/ 1098662 h 5146989"/>
              <a:gd name="connsiteX8" fmla="*/ 680359 w 7107447"/>
              <a:gd name="connsiteY8" fmla="*/ 293380 h 5146989"/>
              <a:gd name="connsiteX9" fmla="*/ 1646021 w 7107447"/>
              <a:gd name="connsiteY9" fmla="*/ 531674 h 5146989"/>
              <a:gd name="connsiteX10" fmla="*/ 3603400 w 7107447"/>
              <a:gd name="connsiteY10" fmla="*/ 32329 h 5146989"/>
              <a:gd name="connsiteX0" fmla="*/ 3603400 w 7107447"/>
              <a:gd name="connsiteY0" fmla="*/ 31042 h 5145702"/>
              <a:gd name="connsiteX1" fmla="*/ 6197406 w 7107447"/>
              <a:gd name="connsiteY1" fmla="*/ 344781 h 5145702"/>
              <a:gd name="connsiteX2" fmla="*/ 7035528 w 7107447"/>
              <a:gd name="connsiteY2" fmla="*/ 1857023 h 5145702"/>
              <a:gd name="connsiteX3" fmla="*/ 6632220 w 7107447"/>
              <a:gd name="connsiteY3" fmla="*/ 4126402 h 5145702"/>
              <a:gd name="connsiteX4" fmla="*/ 3231848 w 7107447"/>
              <a:gd name="connsiteY4" fmla="*/ 5091805 h 5145702"/>
              <a:gd name="connsiteX5" fmla="*/ 585750 w 7107447"/>
              <a:gd name="connsiteY5" fmla="*/ 4711522 h 5145702"/>
              <a:gd name="connsiteX6" fmla="*/ 13865 w 7107447"/>
              <a:gd name="connsiteY6" fmla="*/ 2310375 h 5145702"/>
              <a:gd name="connsiteX7" fmla="*/ 729414 w 7107447"/>
              <a:gd name="connsiteY7" fmla="*/ 1097375 h 5145702"/>
              <a:gd name="connsiteX8" fmla="*/ 680359 w 7107447"/>
              <a:gd name="connsiteY8" fmla="*/ 292093 h 5145702"/>
              <a:gd name="connsiteX9" fmla="*/ 1646021 w 7107447"/>
              <a:gd name="connsiteY9" fmla="*/ 530387 h 5145702"/>
              <a:gd name="connsiteX10" fmla="*/ 3603400 w 7107447"/>
              <a:gd name="connsiteY10" fmla="*/ 31042 h 5145702"/>
              <a:gd name="connsiteX0" fmla="*/ 3603400 w 7125591"/>
              <a:gd name="connsiteY0" fmla="*/ 31042 h 5145702"/>
              <a:gd name="connsiteX1" fmla="*/ 6197406 w 7125591"/>
              <a:gd name="connsiteY1" fmla="*/ 344781 h 5145702"/>
              <a:gd name="connsiteX2" fmla="*/ 7035528 w 7125591"/>
              <a:gd name="connsiteY2" fmla="*/ 1857023 h 5145702"/>
              <a:gd name="connsiteX3" fmla="*/ 6632220 w 7125591"/>
              <a:gd name="connsiteY3" fmla="*/ 4126402 h 5145702"/>
              <a:gd name="connsiteX4" fmla="*/ 3231848 w 7125591"/>
              <a:gd name="connsiteY4" fmla="*/ 5091805 h 5145702"/>
              <a:gd name="connsiteX5" fmla="*/ 585750 w 7125591"/>
              <a:gd name="connsiteY5" fmla="*/ 4711522 h 5145702"/>
              <a:gd name="connsiteX6" fmla="*/ 13865 w 7125591"/>
              <a:gd name="connsiteY6" fmla="*/ 2310375 h 5145702"/>
              <a:gd name="connsiteX7" fmla="*/ 729414 w 7125591"/>
              <a:gd name="connsiteY7" fmla="*/ 1097375 h 5145702"/>
              <a:gd name="connsiteX8" fmla="*/ 680359 w 7125591"/>
              <a:gd name="connsiteY8" fmla="*/ 292093 h 5145702"/>
              <a:gd name="connsiteX9" fmla="*/ 1646021 w 7125591"/>
              <a:gd name="connsiteY9" fmla="*/ 530387 h 5145702"/>
              <a:gd name="connsiteX10" fmla="*/ 3603400 w 7125591"/>
              <a:gd name="connsiteY10" fmla="*/ 31042 h 5145702"/>
              <a:gd name="connsiteX0" fmla="*/ 3603400 w 7073245"/>
              <a:gd name="connsiteY0" fmla="*/ 31042 h 5143141"/>
              <a:gd name="connsiteX1" fmla="*/ 6197406 w 7073245"/>
              <a:gd name="connsiteY1" fmla="*/ 344781 h 5143141"/>
              <a:gd name="connsiteX2" fmla="*/ 7035528 w 7073245"/>
              <a:gd name="connsiteY2" fmla="*/ 1857023 h 5143141"/>
              <a:gd name="connsiteX3" fmla="*/ 6538881 w 7073245"/>
              <a:gd name="connsiteY3" fmla="*/ 4160999 h 5143141"/>
              <a:gd name="connsiteX4" fmla="*/ 3231848 w 7073245"/>
              <a:gd name="connsiteY4" fmla="*/ 5091805 h 5143141"/>
              <a:gd name="connsiteX5" fmla="*/ 585750 w 7073245"/>
              <a:gd name="connsiteY5" fmla="*/ 4711522 h 5143141"/>
              <a:gd name="connsiteX6" fmla="*/ 13865 w 7073245"/>
              <a:gd name="connsiteY6" fmla="*/ 2310375 h 5143141"/>
              <a:gd name="connsiteX7" fmla="*/ 729414 w 7073245"/>
              <a:gd name="connsiteY7" fmla="*/ 1097375 h 5143141"/>
              <a:gd name="connsiteX8" fmla="*/ 680359 w 7073245"/>
              <a:gd name="connsiteY8" fmla="*/ 292093 h 5143141"/>
              <a:gd name="connsiteX9" fmla="*/ 1646021 w 7073245"/>
              <a:gd name="connsiteY9" fmla="*/ 530387 h 5143141"/>
              <a:gd name="connsiteX10" fmla="*/ 3603400 w 7073245"/>
              <a:gd name="connsiteY10" fmla="*/ 31042 h 5143141"/>
              <a:gd name="connsiteX0" fmla="*/ 3603400 w 7074446"/>
              <a:gd name="connsiteY0" fmla="*/ 31042 h 5143143"/>
              <a:gd name="connsiteX1" fmla="*/ 6197406 w 7074446"/>
              <a:gd name="connsiteY1" fmla="*/ 344781 h 5143143"/>
              <a:gd name="connsiteX2" fmla="*/ 7035528 w 7074446"/>
              <a:gd name="connsiteY2" fmla="*/ 1857023 h 5143143"/>
              <a:gd name="connsiteX3" fmla="*/ 6538881 w 7074446"/>
              <a:gd name="connsiteY3" fmla="*/ 4160999 h 5143143"/>
              <a:gd name="connsiteX4" fmla="*/ 3231848 w 7074446"/>
              <a:gd name="connsiteY4" fmla="*/ 5091805 h 5143143"/>
              <a:gd name="connsiteX5" fmla="*/ 585750 w 7074446"/>
              <a:gd name="connsiteY5" fmla="*/ 4711522 h 5143143"/>
              <a:gd name="connsiteX6" fmla="*/ 13865 w 7074446"/>
              <a:gd name="connsiteY6" fmla="*/ 2310375 h 5143143"/>
              <a:gd name="connsiteX7" fmla="*/ 729414 w 7074446"/>
              <a:gd name="connsiteY7" fmla="*/ 1097375 h 5143143"/>
              <a:gd name="connsiteX8" fmla="*/ 680359 w 7074446"/>
              <a:gd name="connsiteY8" fmla="*/ 292093 h 5143143"/>
              <a:gd name="connsiteX9" fmla="*/ 1646021 w 7074446"/>
              <a:gd name="connsiteY9" fmla="*/ 530387 h 5143143"/>
              <a:gd name="connsiteX10" fmla="*/ 3603400 w 7074446"/>
              <a:gd name="connsiteY10" fmla="*/ 31042 h 514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74446" h="5143143">
                <a:moveTo>
                  <a:pt x="3603400" y="31042"/>
                </a:moveTo>
                <a:cubicBezTo>
                  <a:pt x="4423310" y="-60071"/>
                  <a:pt x="5805207" y="50824"/>
                  <a:pt x="6197406" y="344781"/>
                </a:cubicBezTo>
                <a:cubicBezTo>
                  <a:pt x="6589605" y="638738"/>
                  <a:pt x="6975905" y="1162571"/>
                  <a:pt x="7035528" y="1857023"/>
                </a:cubicBezTo>
                <a:cubicBezTo>
                  <a:pt x="7095151" y="2551475"/>
                  <a:pt x="7172828" y="3621869"/>
                  <a:pt x="6538881" y="4160999"/>
                </a:cubicBezTo>
                <a:cubicBezTo>
                  <a:pt x="5904934" y="4700129"/>
                  <a:pt x="4224036" y="5000051"/>
                  <a:pt x="3231848" y="5091805"/>
                </a:cubicBezTo>
                <a:cubicBezTo>
                  <a:pt x="2239660" y="5183559"/>
                  <a:pt x="1122501" y="5202236"/>
                  <a:pt x="585750" y="4711522"/>
                </a:cubicBezTo>
                <a:cubicBezTo>
                  <a:pt x="48999" y="4220808"/>
                  <a:pt x="-40675" y="2924819"/>
                  <a:pt x="13865" y="2310375"/>
                </a:cubicBezTo>
                <a:cubicBezTo>
                  <a:pt x="89808" y="1928283"/>
                  <a:pt x="260371" y="1568831"/>
                  <a:pt x="729414" y="1097375"/>
                </a:cubicBezTo>
                <a:cubicBezTo>
                  <a:pt x="886296" y="876105"/>
                  <a:pt x="680359" y="292093"/>
                  <a:pt x="680359" y="292093"/>
                </a:cubicBezTo>
                <a:cubicBezTo>
                  <a:pt x="749285" y="267826"/>
                  <a:pt x="1158848" y="573895"/>
                  <a:pt x="1646021" y="530387"/>
                </a:cubicBezTo>
                <a:cubicBezTo>
                  <a:pt x="2133194" y="486879"/>
                  <a:pt x="2879806" y="108819"/>
                  <a:pt x="3603400" y="3104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66454130-12E2-47CA-BE3B-6D1A498E8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4" b="20812"/>
          <a:stretch/>
        </p:blipFill>
        <p:spPr>
          <a:xfrm>
            <a:off x="8506691" y="-1108"/>
            <a:ext cx="3692823" cy="343010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87E00-6CC0-40CB-8493-60E98928F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1143" y="3521928"/>
            <a:ext cx="6292493" cy="272779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dirty="0"/>
              <a:t>Discuss what will happen next</a:t>
            </a:r>
          </a:p>
          <a:p>
            <a:pPr algn="ctr">
              <a:lnSpc>
                <a:spcPct val="90000"/>
              </a:lnSpc>
            </a:pPr>
            <a:r>
              <a:rPr lang="en-GB" dirty="0"/>
              <a:t>Fergal should take one side, such as proceeding cautiously</a:t>
            </a:r>
          </a:p>
          <a:p>
            <a:pPr algn="ctr">
              <a:lnSpc>
                <a:spcPct val="90000"/>
              </a:lnSpc>
            </a:pPr>
            <a:r>
              <a:rPr lang="en-GB" dirty="0"/>
              <a:t>Charlotte should take another side, such as examining every tin in every shop</a:t>
            </a:r>
          </a:p>
        </p:txBody>
      </p:sp>
      <p:pic>
        <p:nvPicPr>
          <p:cNvPr id="5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796C7C47-9348-4700-9608-D48442FBB8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95" r="-3" b="25817"/>
          <a:stretch/>
        </p:blipFill>
        <p:spPr>
          <a:xfrm>
            <a:off x="8506691" y="3426784"/>
            <a:ext cx="3692823" cy="343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69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9E9FC-4BB8-485D-8AD5-699ACA81B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B6B6F-48B8-4413-B207-0B2CDD019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70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itchatVTI">
  <a:themeElements>
    <a:clrScheme name="bubbles">
      <a:dk1>
        <a:sysClr val="windowText" lastClr="000000"/>
      </a:dk1>
      <a:lt1>
        <a:sysClr val="window" lastClr="FFFFFF"/>
      </a:lt1>
      <a:dk2>
        <a:srgbClr val="071819"/>
      </a:dk2>
      <a:lt2>
        <a:srgbClr val="D5F2EB"/>
      </a:lt2>
      <a:accent1>
        <a:srgbClr val="38B698"/>
      </a:accent1>
      <a:accent2>
        <a:srgbClr val="528BD6"/>
      </a:accent2>
      <a:accent3>
        <a:srgbClr val="31A7C7"/>
      </a:accent3>
      <a:accent4>
        <a:srgbClr val="F15843"/>
      </a:accent4>
      <a:accent5>
        <a:srgbClr val="DE3A6D"/>
      </a:accent5>
      <a:accent6>
        <a:srgbClr val="7AAE3C"/>
      </a:accent6>
      <a:hlink>
        <a:srgbClr val="2F9880"/>
      </a:hlink>
      <a:folHlink>
        <a:srgbClr val="396CD1"/>
      </a:folHlink>
    </a:clrScheme>
    <a:fontScheme name="The Hand">
      <a:majorFont>
        <a:latin typeface="The Serif Hand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itchatVTI" id="{08BB1610-1071-4750-BA6F-EA15E875FFCD}" vid="{D7BDF053-2181-45AE-9365-FFAA906CB4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ChitchatVTI</vt:lpstr>
      <vt:lpstr>Codes and Messages</vt:lpstr>
      <vt:lpstr>What would you put in a message-in-a-bottle? Who do you think the writer of the 'HELP' message is?</vt:lpstr>
      <vt:lpstr>Formal Letters</vt:lpstr>
      <vt:lpstr>Look at the codes on your tins</vt:lpstr>
      <vt:lpstr>Area codes on tuna!</vt:lpstr>
      <vt:lpstr>Dialogue between Charlotte and Fergal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88</cp:revision>
  <dcterms:created xsi:type="dcterms:W3CDTF">2021-10-03T08:52:39Z</dcterms:created>
  <dcterms:modified xsi:type="dcterms:W3CDTF">2021-10-04T06:09:53Z</dcterms:modified>
</cp:coreProperties>
</file>